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1" r:id="rId2"/>
    <p:sldId id="260" r:id="rId3"/>
    <p:sldId id="268" r:id="rId4"/>
    <p:sldId id="270" r:id="rId5"/>
    <p:sldId id="271" r:id="rId6"/>
    <p:sldId id="275" r:id="rId7"/>
    <p:sldId id="276" r:id="rId8"/>
    <p:sldId id="277" r:id="rId9"/>
    <p:sldId id="278" r:id="rId10"/>
    <p:sldId id="279" r:id="rId11"/>
    <p:sldId id="281" r:id="rId1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02E"/>
    <a:srgbClr val="ACA39A"/>
    <a:srgbClr val="F1BE48"/>
    <a:srgbClr val="7A6E67"/>
    <a:srgbClr val="CE1126"/>
    <a:srgbClr val="6E6259"/>
    <a:srgbClr val="010000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69" autoAdjust="0"/>
    <p:restoredTop sz="95617" autoAdjust="0"/>
  </p:normalViewPr>
  <p:slideViewPr>
    <p:cSldViewPr>
      <p:cViewPr varScale="1">
        <p:scale>
          <a:sx n="135" d="100"/>
          <a:sy n="135" d="100"/>
        </p:scale>
        <p:origin x="344" y="160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12/16/22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12/16/22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3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83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7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2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0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19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1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4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8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0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46339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47887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4"/>
          <p:cNvSpPr txBox="1">
            <a:spLocks/>
          </p:cNvSpPr>
          <p:nvPr userDrawn="1"/>
        </p:nvSpPr>
        <p:spPr>
          <a:xfrm>
            <a:off x="4163705" y="47553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Unit or Department Name Here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534400" y="4755356"/>
            <a:ext cx="533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l"/>
            <a:fld id="{60FAC648-EA3A-9C41-B47D-FEC33027B8CE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8102E"/>
              </a:solidFill>
              <a:effectLst/>
              <a:latin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350"/>
            <a:ext cx="6656294" cy="51435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 bwMode="auto">
          <a:xfrm>
            <a:off x="0" y="35115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0" y="16827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4785C9-19C2-AA44-B359-92AD6A6923CB}"/>
              </a:ext>
            </a:extLst>
          </p:cNvPr>
          <p:cNvSpPr txBox="1"/>
          <p:nvPr/>
        </p:nvSpPr>
        <p:spPr>
          <a:xfrm>
            <a:off x="934453" y="3943350"/>
            <a:ext cx="744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point cloud capture and comparison for a 3D printing process</a:t>
            </a:r>
            <a:endParaRPr lang="en-US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EF822-73DC-EA45-9F8F-F95779E5305D}"/>
              </a:ext>
            </a:extLst>
          </p:cNvPr>
          <p:cNvSpPr txBox="1"/>
          <p:nvPr/>
        </p:nvSpPr>
        <p:spPr>
          <a:xfrm>
            <a:off x="914400" y="2673350"/>
            <a:ext cx="67818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b="1" dirty="0">
                <a:solidFill>
                  <a:schemeClr val="bg1"/>
                </a:solidFill>
                <a:latin typeface="Times New Roman" panose="02020603050405020304" pitchFamily="18" charset="0"/>
                <a:ea typeface="Univers 75 Black" charset="0"/>
                <a:cs typeface="Times New Roman" panose="02020603050405020304" pitchFamily="18" charset="0"/>
              </a:rPr>
              <a:t>ME 570 Project Presentation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AF2DD3-814F-F042-95F2-78A9D8080E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4C2BBB-3664-B54A-B3A5-2DC3E7B77342}"/>
              </a:ext>
            </a:extLst>
          </p:cNvPr>
          <p:cNvSpPr txBox="1"/>
          <p:nvPr/>
        </p:nvSpPr>
        <p:spPr>
          <a:xfrm>
            <a:off x="1219200" y="46408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Ankush Kumar Mishra</a:t>
            </a:r>
            <a:endParaRPr lang="en-US" sz="14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5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09"/>
    </mc:Choice>
    <mc:Fallback xmlns="">
      <p:transition spd="slow" advTm="15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7929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Results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032DA8-AB57-5149-AC8B-4F13AB6972EA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EC993-9F59-B743-9987-372A5FABF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907387"/>
            <a:ext cx="445338" cy="2103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E3A2A2-A158-444A-B09D-BA54AD45F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96" y="1291947"/>
            <a:ext cx="3042946" cy="2862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70AE17-D2C0-A34B-ADD3-2F06E4BC85EB}"/>
              </a:ext>
            </a:extLst>
          </p:cNvPr>
          <p:cNvSpPr txBox="1"/>
          <p:nvPr/>
        </p:nvSpPr>
        <p:spPr>
          <a:xfrm>
            <a:off x="2297862" y="4088893"/>
            <a:ext cx="4712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Comparison results after registration of four views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2ABEA7-356D-404C-802C-21675822A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7"/>
    </mc:Choice>
    <mc:Fallback xmlns="">
      <p:transition spd="slow" advTm="17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FC9084-4BD3-2548-BD8E-B8146440BF24}"/>
              </a:ext>
            </a:extLst>
          </p:cNvPr>
          <p:cNvSpPr txBox="1"/>
          <p:nvPr/>
        </p:nvSpPr>
        <p:spPr>
          <a:xfrm>
            <a:off x="2057400" y="2092515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2DE465-F2F7-4B43-88AA-2139B5E9BA7C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87701D-47BB-FF4F-B3A7-EEA0A169A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4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5"/>
    </mc:Choice>
    <mc:Fallback xmlns="">
      <p:transition spd="slow" advTm="6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4520" y="1383090"/>
            <a:ext cx="7701280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Framework to capture the point cloud information of a 3D printing process and comparison with a simulated point cloud of the process.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Filtering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Point Cloud Registration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Point Cloud Comparison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Generating simulated point cloud of the process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The difference in results to be used for qualitative characterization of geometric aspect of the product being manufactured.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ea typeface="ITC Berkeley Oldstyle Medium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Goal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032DA8-AB57-5149-AC8B-4F13AB6972EA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9D0E380-E955-3149-8D7F-174A33E79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78"/>
    </mc:Choice>
    <mc:Fallback xmlns="">
      <p:transition spd="slow" advTm="86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Vision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032DA8-AB57-5149-AC8B-4F13AB6972EA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6F478-EFD4-E74B-8A71-A8224DEC9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176528"/>
            <a:ext cx="5527040" cy="310896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AE39569-63B6-D842-AC3D-DFD1A7A43FE5}"/>
              </a:ext>
            </a:extLst>
          </p:cNvPr>
          <p:cNvSpPr txBox="1"/>
          <p:nvPr/>
        </p:nvSpPr>
        <p:spPr>
          <a:xfrm>
            <a:off x="1447800" y="4264587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Real time comparison of the 3D printing process</a:t>
            </a: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DD0D2BB1-3A22-924F-9169-0112579E4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0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4"/>
    </mc:Choice>
    <mc:Fallback xmlns="">
      <p:transition spd="slow" advTm="54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Manufacturing Bed Setup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032DA8-AB57-5149-AC8B-4F13AB6972EA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1758D-1CA6-9844-B8BB-FBFF5C01A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459230"/>
            <a:ext cx="4500118" cy="2560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49801-C180-0942-93E2-47C65CE949D0}"/>
              </a:ext>
            </a:extLst>
          </p:cNvPr>
          <p:cNvSpPr txBox="1"/>
          <p:nvPr/>
        </p:nvSpPr>
        <p:spPr>
          <a:xfrm>
            <a:off x="5029200" y="1885950"/>
            <a:ext cx="3886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MAKERGEAR M2 Printer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Nozzle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0.35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ABS Material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Intel RealSense D 435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Stereo vision depth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Error – 0.2 mm at a distance of 300 mm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28E0DA-C5FD-1449-80E5-21302FB52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46"/>
    </mc:Choice>
    <mc:Fallback xmlns="">
      <p:transition spd="slow" advTm="38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Manual Point Cloud Filtering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032DA8-AB57-5149-AC8B-4F13AB6972EA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DCB8-92AC-764C-AAA6-BE6389A0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49691"/>
            <a:ext cx="9144000" cy="244411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8A231D-5B4E-7745-B125-84DB49AA7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39"/>
    </mc:Choice>
    <mc:Fallback xmlns="">
      <p:transition spd="slow" advTm="40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1" x="2692400" y="3314700"/>
          <p14:tracePt t="329" x="2667000" y="3295650"/>
          <p14:tracePt t="337" x="2654300" y="3282950"/>
          <p14:tracePt t="346" x="2635250" y="3270250"/>
          <p14:tracePt t="354" x="2622550" y="3263900"/>
          <p14:tracePt t="362" x="2597150" y="3251200"/>
          <p14:tracePt t="370" x="2565400" y="3225800"/>
          <p14:tracePt t="378" x="2533650" y="3206750"/>
          <p14:tracePt t="386" x="2501900" y="3168650"/>
          <p14:tracePt t="395" x="2451100" y="3149600"/>
          <p14:tracePt t="403" x="2444750" y="3136900"/>
          <p14:tracePt t="411" x="2387600" y="3092450"/>
          <p14:tracePt t="420" x="2355850" y="3073400"/>
          <p14:tracePt t="427" x="2330450" y="3060700"/>
          <p14:tracePt t="436" x="2286000" y="3016250"/>
          <p14:tracePt t="444" x="2254250" y="2990850"/>
          <p14:tracePt t="453" x="2216150" y="2971800"/>
          <p14:tracePt t="460" x="2209800" y="2959100"/>
          <p14:tracePt t="470" x="2171700" y="2933700"/>
          <p14:tracePt t="477" x="2152650" y="2927350"/>
          <p14:tracePt t="486" x="2127250" y="2901950"/>
          <p14:tracePt t="492" x="2120900" y="2882900"/>
          <p14:tracePt t="503" x="2108200" y="2870200"/>
          <p14:tracePt t="509" x="2095500" y="2844800"/>
          <p14:tracePt t="519" x="2095500" y="2832100"/>
          <p14:tracePt t="525" x="2082800" y="2813050"/>
          <p14:tracePt t="533" x="2082800" y="2787650"/>
          <p14:tracePt t="542" x="2082800" y="2768600"/>
          <p14:tracePt t="550" x="2095500" y="2743200"/>
          <p14:tracePt t="558" x="2139950" y="2679700"/>
          <p14:tracePt t="566" x="2209800" y="2635250"/>
          <p14:tracePt t="574" x="2273300" y="2578100"/>
          <p14:tracePt t="582" x="2387600" y="2520950"/>
          <p14:tracePt t="591" x="2444750" y="2489200"/>
          <p14:tracePt t="599" x="2533650" y="2444750"/>
          <p14:tracePt t="607" x="2609850" y="2406650"/>
          <p14:tracePt t="615" x="2641600" y="2400300"/>
          <p14:tracePt t="623" x="2711450" y="2374900"/>
          <p14:tracePt t="631" x="2755900" y="2362200"/>
          <p14:tracePt t="640" x="2787650" y="2362200"/>
          <p14:tracePt t="648" x="2825750" y="2362200"/>
          <p14:tracePt t="656" x="2857500" y="2362200"/>
          <p14:tracePt t="664" x="2889250" y="2362200"/>
          <p14:tracePt t="672" x="2901950" y="2362200"/>
          <p14:tracePt t="680" x="2914650" y="2374900"/>
          <p14:tracePt t="689" x="2946400" y="2406650"/>
          <p14:tracePt t="696" x="2959100" y="2432050"/>
          <p14:tracePt t="705" x="2971800" y="2451100"/>
          <p14:tracePt t="713" x="2978150" y="2463800"/>
          <p14:tracePt t="721" x="2990850" y="2489200"/>
          <p14:tracePt t="729" x="3003550" y="2520950"/>
          <p14:tracePt t="737" x="3003550" y="2533650"/>
          <p14:tracePt t="746" x="3016250" y="2552700"/>
          <p14:tracePt t="753" x="3022600" y="2590800"/>
          <p14:tracePt t="762" x="3022600" y="2609850"/>
          <p14:tracePt t="770" x="3035300" y="2641600"/>
          <p14:tracePt t="778" x="3035300" y="2679700"/>
          <p14:tracePt t="786" x="3035300" y="2711450"/>
          <p14:tracePt t="795" x="3035300" y="2755900"/>
          <p14:tracePt t="803" x="3035300" y="2800350"/>
          <p14:tracePt t="811" x="3035300" y="2844800"/>
          <p14:tracePt t="819" x="3022600" y="2901950"/>
          <p14:tracePt t="827" x="3016250" y="2946400"/>
          <p14:tracePt t="836" x="3003550" y="3003550"/>
          <p14:tracePt t="844" x="2990850" y="3060700"/>
          <p14:tracePt t="853" x="2971800" y="3117850"/>
          <p14:tracePt t="860" x="2959100" y="3181350"/>
          <p14:tracePt t="869" x="2933700" y="3238500"/>
          <p14:tracePt t="876" x="2933700" y="3270250"/>
          <p14:tracePt t="886" x="2914650" y="3314700"/>
          <p14:tracePt t="892" x="2901950" y="3352800"/>
          <p14:tracePt t="903" x="2901950" y="3384550"/>
          <p14:tracePt t="909" x="2889250" y="3403600"/>
          <p14:tracePt t="919" x="2889250" y="3429000"/>
          <p14:tracePt t="925" x="2882900" y="3441700"/>
          <p14:tracePt t="936" x="2882900" y="3460750"/>
          <p14:tracePt t="941" x="2882900" y="3473450"/>
          <p14:tracePt t="952" x="2882900" y="3486150"/>
          <p14:tracePt t="966" x="2870200" y="3498850"/>
          <p14:tracePt t="974" x="2870200" y="3517900"/>
          <p14:tracePt t="990" x="2870200" y="3543300"/>
          <p14:tracePt t="999" x="2857500" y="3562350"/>
          <p14:tracePt t="1007" x="2844800" y="3594100"/>
          <p14:tracePt t="1015" x="2832100" y="3619500"/>
          <p14:tracePt t="1023" x="2825750" y="3644900"/>
          <p14:tracePt t="1031" x="2800350" y="3689350"/>
          <p14:tracePt t="1039" x="2781300" y="3721100"/>
          <p14:tracePt t="1048" x="2743200" y="3765550"/>
          <p14:tracePt t="1056" x="2711450" y="3810000"/>
          <p14:tracePt t="1064" x="2667000" y="3841750"/>
          <p14:tracePt t="1072" x="2635250" y="3886200"/>
          <p14:tracePt t="1080" x="2590800" y="3924300"/>
          <p14:tracePt t="1088" x="2546350" y="3956050"/>
          <p14:tracePt t="1096" x="2501900" y="3975100"/>
          <p14:tracePt t="1104" x="2451100" y="4013200"/>
          <p14:tracePt t="1113" x="2406650" y="4032250"/>
          <p14:tracePt t="1121" x="2355850" y="4044950"/>
          <p14:tracePt t="1129" x="2311400" y="4070350"/>
          <p14:tracePt t="1137" x="2260600" y="4089400"/>
          <p14:tracePt t="1145" x="2209800" y="4102100"/>
          <p14:tracePt t="1154" x="2165350" y="4114800"/>
          <p14:tracePt t="1162" x="2120900" y="4133850"/>
          <p14:tracePt t="1170" x="2070100" y="4146550"/>
          <p14:tracePt t="1178" x="2025650" y="4146550"/>
          <p14:tracePt t="1186" x="1993900" y="4159250"/>
          <p14:tracePt t="1194" x="1949450" y="4159250"/>
          <p14:tracePt t="1203" x="1905000" y="4165600"/>
          <p14:tracePt t="1211" x="1860550" y="4165600"/>
          <p14:tracePt t="1220" x="1816100" y="4178300"/>
          <p14:tracePt t="1227" x="1771650" y="4178300"/>
          <p14:tracePt t="1236" x="1727200" y="4178300"/>
          <p14:tracePt t="1243" x="1682750" y="4191000"/>
          <p14:tracePt t="1253" x="1657350" y="4191000"/>
          <p14:tracePt t="1260" x="1625600" y="4191000"/>
          <p14:tracePt t="1270" x="1593850" y="4191000"/>
          <p14:tracePt t="1276" x="1555750" y="4191000"/>
          <p14:tracePt t="1285" x="1536700" y="4191000"/>
          <p14:tracePt t="1292" x="1511300" y="4203700"/>
          <p14:tracePt t="1302" x="1492250" y="4203700"/>
          <p14:tracePt t="1309" x="1466850" y="4203700"/>
          <p14:tracePt t="1317" x="1454150" y="4216400"/>
          <p14:tracePt t="1325" x="1447800" y="4216400"/>
          <p14:tracePt t="1333" x="1435100" y="4216400"/>
          <p14:tracePt t="1349" x="1422400" y="4216400"/>
          <p14:tracePt t="1374" x="1409700" y="4222750"/>
          <p14:tracePt t="11656" x="1422400" y="4216400"/>
          <p14:tracePt t="11664" x="1466850" y="4191000"/>
          <p14:tracePt t="11672" x="1498600" y="4178300"/>
          <p14:tracePt t="11681" x="1549400" y="4146550"/>
          <p14:tracePt t="11689" x="1600200" y="4114800"/>
          <p14:tracePt t="11697" x="1657350" y="4076700"/>
          <p14:tracePt t="11705" x="1727200" y="4044950"/>
          <p14:tracePt t="11713" x="1790700" y="4000500"/>
          <p14:tracePt t="11722" x="1835150" y="3968750"/>
          <p14:tracePt t="11730" x="1873250" y="3956050"/>
          <p14:tracePt t="11738" x="1917700" y="3930650"/>
          <p14:tracePt t="11746" x="1949450" y="3911600"/>
          <p14:tracePt t="11754" x="1981200" y="3886200"/>
          <p14:tracePt t="11762" x="2006600" y="3867150"/>
          <p14:tracePt t="11770" x="2051050" y="3841750"/>
          <p14:tracePt t="11779" x="2063750" y="3822700"/>
          <p14:tracePt t="11787" x="2082800" y="3797300"/>
          <p14:tracePt t="11795" x="2095500" y="3784600"/>
          <p14:tracePt t="11803" x="2120900" y="3778250"/>
          <p14:tracePt t="11811" x="2127250" y="3765550"/>
          <p14:tracePt t="11819" x="2127250" y="3752850"/>
          <p14:tracePt t="11827" x="2139950" y="3740150"/>
          <p14:tracePt t="11836" x="2139950" y="3733800"/>
          <p14:tracePt t="11853" x="2152650" y="3733800"/>
          <p14:tracePt t="11870" x="2152650" y="3721100"/>
          <p14:tracePt t="11901" x="2165350" y="3708400"/>
          <p14:tracePt t="11917" x="2165350" y="3695700"/>
          <p14:tracePt t="11926" x="2171700" y="3695700"/>
          <p14:tracePt t="11934" x="2171700" y="3689350"/>
          <p14:tracePt t="11950" x="2171700" y="3676650"/>
          <p14:tracePt t="11983" x="2171700" y="3663950"/>
          <p14:tracePt t="11999" x="2171700" y="3651250"/>
          <p14:tracePt t="12007" x="2171700" y="3644900"/>
          <p14:tracePt t="12015" x="2184400" y="3619500"/>
          <p14:tracePt t="12024" x="2184400" y="3594100"/>
          <p14:tracePt t="12031" x="2197100" y="3575050"/>
          <p14:tracePt t="12040" x="2197100" y="3543300"/>
          <p14:tracePt t="12048" x="2197100" y="3517900"/>
          <p14:tracePt t="12056" x="2209800" y="3486150"/>
          <p14:tracePt t="12064" x="2216150" y="3460750"/>
          <p14:tracePt t="12072" x="2216150" y="3429000"/>
          <p14:tracePt t="12081" x="2228850" y="3397250"/>
          <p14:tracePt t="12088" x="2228850" y="3359150"/>
          <p14:tracePt t="12097" x="2241550" y="3314700"/>
          <p14:tracePt t="12105" x="2241550" y="3282950"/>
          <p14:tracePt t="12113" x="2254250" y="3238500"/>
          <p14:tracePt t="12121" x="2254250" y="3194050"/>
          <p14:tracePt t="12130" x="2260600" y="3136900"/>
          <p14:tracePt t="12138" x="2260600" y="3079750"/>
          <p14:tracePt t="12146" x="2273300" y="3016250"/>
          <p14:tracePt t="12154" x="2273300" y="2933700"/>
          <p14:tracePt t="12162" x="2286000" y="2857500"/>
          <p14:tracePt t="12171" x="2286000" y="2787650"/>
          <p14:tracePt t="12178" x="2298700" y="2724150"/>
          <p14:tracePt t="12187" x="2298700" y="2654300"/>
          <p14:tracePt t="12195" x="2298700" y="2597150"/>
          <p14:tracePt t="12203" x="2298700" y="2533650"/>
          <p14:tracePt t="12211" x="2298700" y="2476500"/>
          <p14:tracePt t="12219" x="2286000" y="2419350"/>
          <p14:tracePt t="12227" x="2260600" y="2374900"/>
          <p14:tracePt t="12236" x="2241550" y="2330450"/>
          <p14:tracePt t="12243" x="2216150" y="2273300"/>
          <p14:tracePt t="12253" x="2197100" y="2228850"/>
          <p14:tracePt t="12260" x="2152650" y="2184400"/>
          <p14:tracePt t="12270" x="2108200" y="2139950"/>
          <p14:tracePt t="12276" x="2063750" y="2108200"/>
          <p14:tracePt t="12286" x="2019300" y="2063750"/>
          <p14:tracePt t="12293" x="1962150" y="2025650"/>
          <p14:tracePt t="12303" x="1905000" y="1993900"/>
          <p14:tracePt t="12309" x="1828800" y="1949450"/>
          <p14:tracePt t="12319" x="1771650" y="1930400"/>
          <p14:tracePt t="12325" x="1714500" y="1892300"/>
          <p14:tracePt t="12333" x="1657350" y="1873250"/>
          <p14:tracePt t="12342" x="1593850" y="1847850"/>
          <p14:tracePt t="12350" x="1524000" y="1828800"/>
          <p14:tracePt t="12358" x="1454150" y="1803400"/>
          <p14:tracePt t="12366" x="1377950" y="1803400"/>
          <p14:tracePt t="12374" x="1301750" y="1790700"/>
          <p14:tracePt t="12382" x="1231900" y="1790700"/>
          <p14:tracePt t="12391" x="1168400" y="1790700"/>
          <p14:tracePt t="12399" x="1098550" y="1790700"/>
          <p14:tracePt t="12407" x="1028700" y="1790700"/>
          <p14:tracePt t="12415" x="977900" y="1803400"/>
          <p14:tracePt t="12423" x="920750" y="1828800"/>
          <p14:tracePt t="12431" x="863600" y="1847850"/>
          <p14:tracePt t="12439" x="819150" y="1879600"/>
          <p14:tracePt t="12447" x="774700" y="1917700"/>
          <p14:tracePt t="12456" x="730250" y="1949450"/>
          <p14:tracePt t="12464" x="685800" y="1993900"/>
          <p14:tracePt t="12472" x="641350" y="2038350"/>
          <p14:tracePt t="12480" x="596900" y="2082800"/>
          <p14:tracePt t="12488" x="558800" y="2139950"/>
          <p14:tracePt t="12497" x="539750" y="2184400"/>
          <p14:tracePt t="12505" x="501650" y="2254250"/>
          <p14:tracePt t="12513" x="469900" y="2317750"/>
          <p14:tracePt t="12521" x="450850" y="2374900"/>
          <p14:tracePt t="12529" x="438150" y="2444750"/>
          <p14:tracePt t="12537" x="425450" y="2501900"/>
          <p14:tracePt t="12546" x="412750" y="2565400"/>
          <p14:tracePt t="12554" x="406400" y="2635250"/>
          <p14:tracePt t="12562" x="393700" y="2711450"/>
          <p14:tracePt t="12570" x="381000" y="2787650"/>
          <p14:tracePt t="12578" x="368300" y="2870200"/>
          <p14:tracePt t="12587" x="355600" y="2946400"/>
          <p14:tracePt t="12595" x="336550" y="3022600"/>
          <p14:tracePt t="12603" x="323850" y="3117850"/>
          <p14:tracePt t="12611" x="304800" y="3194050"/>
          <p14:tracePt t="12619" x="292100" y="3263900"/>
          <p14:tracePt t="12627" x="279400" y="3327400"/>
          <p14:tracePt t="12636" x="279400" y="3352800"/>
          <p14:tracePt t="12644" x="266700" y="3397250"/>
          <p14:tracePt t="12653" x="266700" y="3441700"/>
          <p14:tracePt t="12660" x="266700" y="3473450"/>
          <p14:tracePt t="12670" x="266700" y="3505200"/>
          <p14:tracePt t="12676" x="266700" y="3530600"/>
          <p14:tracePt t="12686" x="266700" y="3575050"/>
          <p14:tracePt t="12692" x="266700" y="3594100"/>
          <p14:tracePt t="12703" x="292100" y="3619500"/>
          <p14:tracePt t="12709" x="336550" y="3644900"/>
          <p14:tracePt t="12719" x="381000" y="3663950"/>
          <p14:tracePt t="12725" x="450850" y="3695700"/>
          <p14:tracePt t="12736" x="514350" y="3721100"/>
          <p14:tracePt t="12742" x="603250" y="3740150"/>
          <p14:tracePt t="12752" x="685800" y="3765550"/>
          <p14:tracePt t="12758" x="774700" y="3784600"/>
          <p14:tracePt t="12769" x="876300" y="3810000"/>
          <p14:tracePt t="12774" x="939800" y="3822700"/>
          <p14:tracePt t="12786" x="1009650" y="3841750"/>
          <p14:tracePt t="12791" x="1041400" y="3841750"/>
          <p14:tracePt t="12802" x="1098550" y="3867150"/>
          <p14:tracePt t="12806" x="1143000" y="3867150"/>
          <p14:tracePt t="12819" x="1174750" y="3879850"/>
          <p14:tracePt t="12823" x="1212850" y="3886200"/>
          <p14:tracePt t="12836" x="1231900" y="3886200"/>
          <p14:tracePt t="12839" x="1257300" y="3886200"/>
          <p14:tracePt t="12853" x="1276350" y="3898900"/>
          <p14:tracePt t="12856" x="1289050" y="3898900"/>
          <p14:tracePt t="12869" x="1301750" y="3898900"/>
          <p14:tracePt t="12880" x="1308100" y="3898900"/>
          <p14:tracePt t="12888" x="1320800" y="3898900"/>
          <p14:tracePt t="12913" x="1333500" y="3898900"/>
          <p14:tracePt t="12954" x="1346200" y="3898900"/>
          <p14:tracePt t="13027" x="1358900" y="3898900"/>
          <p14:tracePt t="13052" x="1365250" y="3898900"/>
          <p14:tracePt t="13059" x="1377950" y="3898900"/>
          <p14:tracePt t="13076" x="1390650" y="3898900"/>
          <p14:tracePt t="13092" x="1403350" y="3898900"/>
          <p14:tracePt t="13109" x="1409700" y="3898900"/>
          <p14:tracePt t="13117" x="1422400" y="3898900"/>
          <p14:tracePt t="13125" x="1422400" y="3886200"/>
          <p14:tracePt t="13133" x="1435100" y="3886200"/>
          <p14:tracePt t="13150" x="1447800" y="3879850"/>
          <p14:tracePt t="13158" x="1454150" y="3879850"/>
          <p14:tracePt t="13166" x="1454150" y="3867150"/>
          <p14:tracePt t="13174" x="1466850" y="3867150"/>
          <p14:tracePt t="13198" x="1479550" y="3854450"/>
          <p14:tracePt t="13304" x="1479550" y="3841750"/>
          <p14:tracePt t="13378" x="1492250" y="3841750"/>
          <p14:tracePt t="18881" x="1492250" y="3835400"/>
          <p14:tracePt t="18889" x="1492250" y="3797300"/>
          <p14:tracePt t="18897" x="1492250" y="3778250"/>
          <p14:tracePt t="18905" x="1492250" y="3752850"/>
          <p14:tracePt t="18914" x="1492250" y="3708400"/>
          <p14:tracePt t="18922" x="1498600" y="3663950"/>
          <p14:tracePt t="18930" x="1511300" y="3606800"/>
          <p14:tracePt t="18938" x="1549400" y="3505200"/>
          <p14:tracePt t="18947" x="1600200" y="3359150"/>
          <p14:tracePt t="18954" x="1701800" y="3124200"/>
          <p14:tracePt t="18963" x="1758950" y="3035300"/>
          <p14:tracePt t="18971" x="1962150" y="2698750"/>
          <p14:tracePt t="18979" x="2025650" y="2597150"/>
          <p14:tracePt t="18987" x="2260600" y="2254250"/>
          <p14:tracePt t="18995" x="2355850" y="2165350"/>
          <p14:tracePt t="19004" x="2508250" y="1981200"/>
          <p14:tracePt t="19012" x="2667000" y="1816100"/>
          <p14:tracePt t="19020" x="2813050" y="1682750"/>
          <p14:tracePt t="19028" x="2978150" y="1549400"/>
          <p14:tracePt t="19037" x="3136900" y="1422400"/>
          <p14:tracePt t="19044" x="3282950" y="1333500"/>
          <p14:tracePt t="19053" x="3352800" y="1289050"/>
          <p14:tracePt t="19060" x="3486150" y="1219200"/>
          <p14:tracePt t="19070" x="3594100" y="1168400"/>
          <p14:tracePt t="19077" x="3708400" y="1130300"/>
          <p14:tracePt t="19087" x="3797300" y="1111250"/>
          <p14:tracePt t="19093" x="3835400" y="1111250"/>
          <p14:tracePt t="19103" x="3956050" y="1085850"/>
          <p14:tracePt t="19110" x="4013200" y="1085850"/>
          <p14:tracePt t="19120" x="4032250" y="1085850"/>
          <p14:tracePt t="19126" x="4114800" y="1085850"/>
          <p14:tracePt t="19134" x="4146550" y="1111250"/>
          <p14:tracePt t="19142" x="4178300" y="1130300"/>
          <p14:tracePt t="19150" x="4203700" y="1168400"/>
          <p14:tracePt t="19159" x="4235450" y="1200150"/>
          <p14:tracePt t="19167" x="4260850" y="1244600"/>
          <p14:tracePt t="19175" x="4267200" y="1263650"/>
          <p14:tracePt t="19183" x="4292600" y="1301750"/>
          <p14:tracePt t="19191" x="4305300" y="1320800"/>
          <p14:tracePt t="19199" x="4311650" y="1358900"/>
          <p14:tracePt t="19207" x="4324350" y="1377950"/>
          <p14:tracePt t="19215" x="4337050" y="1403350"/>
          <p14:tracePt t="19224" x="4349750" y="1409700"/>
          <p14:tracePt t="19232" x="4349750" y="1435100"/>
          <p14:tracePt t="19248" x="4349750" y="1447800"/>
          <p14:tracePt t="19256" x="4356100" y="1447800"/>
          <p14:tracePt t="19322" x="4368800" y="1447800"/>
          <p14:tracePt t="19338" x="4381500" y="1454150"/>
          <p14:tracePt t="19346" x="4406900" y="1454150"/>
          <p14:tracePt t="19354" x="4413250" y="1479550"/>
          <p14:tracePt t="19362" x="4438650" y="1498600"/>
          <p14:tracePt t="19371" x="4457700" y="1524000"/>
          <p14:tracePt t="19379" x="4495800" y="1555750"/>
          <p14:tracePt t="19387" x="4540250" y="1593850"/>
          <p14:tracePt t="19395" x="4597400" y="1644650"/>
          <p14:tracePt t="19404" x="4648200" y="1689100"/>
          <p14:tracePt t="19412" x="4749800" y="1784350"/>
          <p14:tracePt t="19419" x="4794250" y="1816100"/>
          <p14:tracePt t="19428" x="4864100" y="1873250"/>
          <p14:tracePt t="19436" x="4927600" y="1930400"/>
          <p14:tracePt t="19444" x="5010150" y="1981200"/>
          <p14:tracePt t="19453" x="5073650" y="2038350"/>
          <p14:tracePt t="19460" x="5156200" y="2082800"/>
          <p14:tracePt t="19470" x="5219700" y="2127250"/>
          <p14:tracePt t="19476" x="5302250" y="2165350"/>
          <p14:tracePt t="19487" x="5359400" y="2184400"/>
          <p14:tracePt t="19493" x="5410200" y="2209800"/>
          <p14:tracePt t="19503" x="5467350" y="2216150"/>
          <p14:tracePt t="19509" x="5499100" y="2216150"/>
          <p14:tracePt t="19519" x="5537200" y="2228850"/>
          <p14:tracePt t="19526" x="5568950" y="2228850"/>
          <p14:tracePt t="19534" x="5600700" y="2228850"/>
          <p14:tracePt t="19542" x="5613400" y="2228850"/>
          <p14:tracePt t="19550" x="5626100" y="2228850"/>
          <p14:tracePt t="19558" x="5638800" y="2228850"/>
          <p14:tracePt t="19566" x="5645150" y="2228850"/>
          <p14:tracePt t="19599" x="5645150" y="2216150"/>
          <p14:tracePt t="19607" x="5645150" y="2209800"/>
          <p14:tracePt t="19615" x="5645150" y="2197100"/>
          <p14:tracePt t="19623" x="5638800" y="2184400"/>
          <p14:tracePt t="19632" x="5638800" y="2171700"/>
          <p14:tracePt t="19640" x="5626100" y="2165350"/>
          <p14:tracePt t="19648" x="5613400" y="2139950"/>
          <p14:tracePt t="19656" x="5600700" y="2127250"/>
          <p14:tracePt t="19664" x="5581650" y="2095500"/>
          <p14:tracePt t="19673" x="5556250" y="2070100"/>
          <p14:tracePt t="19681" x="5524500" y="2051050"/>
          <p14:tracePt t="19689" x="5499100" y="2019300"/>
          <p14:tracePt t="19697" x="5454650" y="1981200"/>
          <p14:tracePt t="19705" x="5410200" y="1949450"/>
          <p14:tracePt t="19714" x="5365750" y="1905000"/>
          <p14:tracePt t="19722" x="5308600" y="1873250"/>
          <p14:tracePt t="19730" x="5257800" y="1828800"/>
          <p14:tracePt t="19738" x="5213350" y="1790700"/>
          <p14:tracePt t="19746" x="5156200" y="1758950"/>
          <p14:tracePt t="19754" x="5111750" y="1727200"/>
          <p14:tracePt t="19762" x="5054600" y="1689100"/>
          <p14:tracePt t="19771" x="5010150" y="1670050"/>
          <p14:tracePt t="19779" x="4965700" y="1644650"/>
          <p14:tracePt t="19787" x="4908550" y="1625600"/>
          <p14:tracePt t="19795" x="4864100" y="1612900"/>
          <p14:tracePt t="19803" x="4819650" y="1600200"/>
          <p14:tracePt t="19811" x="4762500" y="1593850"/>
          <p14:tracePt t="19820" x="4718050" y="1581150"/>
          <p14:tracePt t="19827" x="4673600" y="1581150"/>
          <p14:tracePt t="19837" x="4616450" y="1581150"/>
          <p14:tracePt t="19844" x="4559300" y="1581150"/>
          <p14:tracePt t="19853" x="4495800" y="1581150"/>
          <p14:tracePt t="19860" x="4438650" y="1581150"/>
          <p14:tracePt t="19870" x="4368800" y="1581150"/>
          <p14:tracePt t="19876" x="4305300" y="1593850"/>
          <p14:tracePt t="19887" x="4235450" y="1612900"/>
          <p14:tracePt t="19893" x="4178300" y="1625600"/>
          <p14:tracePt t="19903" x="4114800" y="1644650"/>
          <p14:tracePt t="19909" x="4057650" y="1657350"/>
          <p14:tracePt t="19919" x="4000500" y="1682750"/>
          <p14:tracePt t="19925" x="3975100" y="1689100"/>
          <p14:tracePt t="19934" x="3930650" y="1701800"/>
          <p14:tracePt t="19942" x="3898900" y="1727200"/>
          <p14:tracePt t="19950" x="3867150" y="1746250"/>
          <p14:tracePt t="19958" x="3822700" y="1771650"/>
          <p14:tracePt t="19966" x="3784600" y="1803400"/>
          <p14:tracePt t="19975" x="3765550" y="1828800"/>
          <p14:tracePt t="19983" x="3740150" y="1860550"/>
          <p14:tracePt t="19991" x="3708400" y="1905000"/>
          <p14:tracePt t="19999" x="3663950" y="1962150"/>
          <p14:tracePt t="20007" x="3632200" y="2006600"/>
          <p14:tracePt t="20015" x="3594100" y="2070100"/>
          <p14:tracePt t="20023" x="3562350" y="2139950"/>
          <p14:tracePt t="20031" x="3530600" y="2209800"/>
          <p14:tracePt t="20040" x="3505200" y="2273300"/>
          <p14:tracePt t="20048" x="3486150" y="2355850"/>
          <p14:tracePt t="20056" x="3460750" y="2432050"/>
          <p14:tracePt t="20064" x="3441700" y="2590800"/>
          <p14:tracePt t="20072" x="3429000" y="2679700"/>
          <p14:tracePt t="20080" x="3429000" y="2800350"/>
          <p14:tracePt t="20089" x="3416300" y="2927350"/>
          <p14:tracePt t="20097" x="3416300" y="3048000"/>
          <p14:tracePt t="20105" x="3416300" y="3194050"/>
          <p14:tracePt t="20113" x="3416300" y="3327400"/>
          <p14:tracePt t="20121" x="3416300" y="3397250"/>
          <p14:tracePt t="20129" x="3416300" y="3517900"/>
          <p14:tracePt t="20138" x="3416300" y="3632200"/>
          <p14:tracePt t="20146" x="3429000" y="3740150"/>
          <p14:tracePt t="20154" x="3486150" y="3924300"/>
          <p14:tracePt t="20162" x="3530600" y="4032250"/>
          <p14:tracePt t="20170" x="3606800" y="4159250"/>
          <p14:tracePt t="20178" x="3644900" y="4203700"/>
          <p14:tracePt t="20187" x="3765550" y="4356100"/>
          <p14:tracePt t="20195" x="3854450" y="4451350"/>
          <p14:tracePt t="20203" x="3968750" y="4514850"/>
          <p14:tracePt t="20211" x="4076700" y="4559300"/>
          <p14:tracePt t="20219" x="4178300" y="4603750"/>
          <p14:tracePt t="20227" x="4305300" y="4629150"/>
          <p14:tracePt t="20236" x="4438650" y="4660900"/>
          <p14:tracePt t="20243" x="4572000" y="4660900"/>
          <p14:tracePt t="20253" x="4648200" y="4673600"/>
          <p14:tracePt t="20260" x="4775200" y="4673600"/>
          <p14:tracePt t="20270" x="4978400" y="4673600"/>
          <p14:tracePt t="20276" x="5111750" y="4673600"/>
          <p14:tracePt t="20286" x="5175250" y="4673600"/>
          <p14:tracePt t="20293" x="5276850" y="4673600"/>
          <p14:tracePt t="20303" x="5378450" y="4660900"/>
          <p14:tracePt t="20309" x="5467350" y="4648200"/>
          <p14:tracePt t="20320" x="5537200" y="4641850"/>
          <p14:tracePt t="20325" x="5600700" y="4616450"/>
          <p14:tracePt t="20336" x="5645150" y="4603750"/>
          <p14:tracePt t="20342" x="5670550" y="4603750"/>
          <p14:tracePt t="20353" x="5740400" y="4572000"/>
          <p14:tracePt t="20358" x="5746750" y="4559300"/>
          <p14:tracePt t="21745" x="5746750" y="4540250"/>
          <p14:tracePt t="21754" x="5759450" y="4514850"/>
          <p14:tracePt t="21762" x="5791200" y="4470400"/>
          <p14:tracePt t="21770" x="5829300" y="4425950"/>
          <p14:tracePt t="21778" x="5861050" y="4368800"/>
          <p14:tracePt t="21787" x="5905500" y="4324350"/>
          <p14:tracePt t="21794" x="5937250" y="4267200"/>
          <p14:tracePt t="21803" x="5949950" y="4260850"/>
          <p14:tracePt t="21811" x="5975350" y="4222750"/>
          <p14:tracePt t="21820" x="5994400" y="4191000"/>
          <p14:tracePt t="21827" x="6019800" y="4165600"/>
          <p14:tracePt t="21837" x="6019800" y="4159250"/>
          <p14:tracePt t="21843" x="6026150" y="4159250"/>
          <p14:tracePt t="21853" x="6026150" y="4146550"/>
          <p14:tracePt t="21860" x="6026150" y="4133850"/>
          <p14:tracePt t="21884" x="6026150" y="4121150"/>
          <p14:tracePt t="21892" x="6026150" y="4114800"/>
          <p14:tracePt t="21901" x="6019800" y="4114800"/>
          <p14:tracePt t="21909" x="6007100" y="4102100"/>
          <p14:tracePt t="21917" x="5975350" y="4076700"/>
          <p14:tracePt t="21925" x="5949950" y="4076700"/>
          <p14:tracePt t="21933" x="5918200" y="4057650"/>
          <p14:tracePt t="21941" x="5880100" y="4057650"/>
          <p14:tracePt t="21949" x="5835650" y="4044950"/>
          <p14:tracePt t="21958" x="5791200" y="4032250"/>
          <p14:tracePt t="21966" x="5746750" y="4025900"/>
          <p14:tracePt t="21974" x="5689600" y="4013200"/>
          <p14:tracePt t="21982" x="5638800" y="4013200"/>
          <p14:tracePt t="21990" x="5626100" y="4013200"/>
          <p14:tracePt t="21998" x="5581650" y="4000500"/>
          <p14:tracePt t="22006" x="5549900" y="4000500"/>
          <p14:tracePt t="22015" x="5511800" y="4000500"/>
          <p14:tracePt t="22023" x="5492750" y="4000500"/>
          <p14:tracePt t="22031" x="5467350" y="3987800"/>
          <p14:tracePt t="22039" x="5448300" y="3987800"/>
          <p14:tracePt t="22047" x="5435600" y="3987800"/>
          <p14:tracePt t="22056" x="5422900" y="3987800"/>
          <p14:tracePt t="22063" x="5403850" y="3987800"/>
          <p14:tracePt t="22072" x="5378450" y="3987800"/>
          <p14:tracePt t="22080" x="5365750" y="3987800"/>
          <p14:tracePt t="22088" x="5346700" y="3987800"/>
          <p14:tracePt t="39364" x="5346700" y="3975100"/>
          <p14:tracePt t="39373" x="5365750" y="3956050"/>
          <p14:tracePt t="39380" x="5391150" y="3930650"/>
          <p14:tracePt t="39389" x="5410200" y="3911600"/>
          <p14:tracePt t="39397" x="5448300" y="3879850"/>
          <p14:tracePt t="39405" x="5492750" y="3841750"/>
          <p14:tracePt t="39413" x="5568950" y="3778250"/>
          <p14:tracePt t="39421" x="5759450" y="3651250"/>
          <p14:tracePt t="39429" x="5905500" y="3543300"/>
          <p14:tracePt t="39437" x="6108700" y="3416300"/>
          <p14:tracePt t="39445" x="6343650" y="3263900"/>
          <p14:tracePt t="39454" x="6635750" y="3092450"/>
          <p14:tracePt t="39462" x="6959600" y="2927350"/>
          <p14:tracePt t="39470" x="7575550" y="2578100"/>
          <p14:tracePt t="39478" x="7778750" y="2489200"/>
          <p14:tracePt t="39487" x="8216900" y="2273300"/>
          <p14:tracePt t="39495" x="8648700" y="2070100"/>
          <p14:tracePt t="39503" x="9074150" y="1892300"/>
          <p14:tracePt t="39674" x="9118600" y="685800"/>
          <p14:tracePt t="39682" x="8851900" y="603250"/>
          <p14:tracePt t="39691" x="8616950" y="539750"/>
          <p14:tracePt t="39699" x="8540750" y="501650"/>
          <p14:tracePt t="39707" x="8394700" y="457200"/>
          <p14:tracePt t="39715" x="8356600" y="438150"/>
          <p14:tracePt t="39723" x="8267700" y="406400"/>
          <p14:tracePt t="39731" x="8216900" y="381000"/>
          <p14:tracePt t="39740" x="8178800" y="355600"/>
          <p14:tracePt t="39748" x="8147050" y="349250"/>
          <p14:tracePt t="39756" x="8134350" y="336550"/>
          <p14:tracePt t="39764" x="8121650" y="323850"/>
          <p14:tracePt t="39772" x="8121650" y="304800"/>
          <p14:tracePt t="39780" x="8115300" y="279400"/>
          <p14:tracePt t="39788" x="8115300" y="260350"/>
          <p14:tracePt t="39796" x="8115300" y="222250"/>
          <p14:tracePt t="39805" x="8115300" y="190500"/>
          <p14:tracePt t="39813" x="8121650" y="158750"/>
          <p14:tracePt t="39821" x="8134350" y="120650"/>
          <p14:tracePt t="39829" x="8147050" y="88900"/>
          <p14:tracePt t="39838" x="8166100" y="44450"/>
          <p14:tracePt t="39846" x="8178800" y="254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4520" y="1383090"/>
            <a:ext cx="7701280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Voxel model generation from the CAD model algorithm</a:t>
            </a:r>
            <a:r>
              <a:rPr lang="en-US" sz="1600" baseline="300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Generation of  G-Code for 3D printing and voxel printing file for simulated point cloud.</a:t>
            </a:r>
            <a:r>
              <a:rPr lang="en-US" sz="1600" baseline="300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ea typeface="ITC Berkeley Oldstyle Medium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Simulated Point Cloud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032DA8-AB57-5149-AC8B-4F13AB6972EA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AFB86F14-5918-6D42-AD1D-F4A568B09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90750"/>
            <a:ext cx="1573164" cy="16005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D85E0C-F520-EC42-A417-03DB5784B1EB}"/>
              </a:ext>
            </a:extLst>
          </p:cNvPr>
          <p:cNvSpPr txBox="1"/>
          <p:nvPr/>
        </p:nvSpPr>
        <p:spPr>
          <a:xfrm>
            <a:off x="3165292" y="3714750"/>
            <a:ext cx="2244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Simulated Point Cloud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1B008F-D755-434F-BBEB-4B88322A5AFA}"/>
              </a:ext>
            </a:extLst>
          </p:cNvPr>
          <p:cNvSpPr txBox="1"/>
          <p:nvPr/>
        </p:nvSpPr>
        <p:spPr>
          <a:xfrm>
            <a:off x="381000" y="4095750"/>
            <a:ext cx="8305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G. Young, A. Krishnamurthy, </a:t>
            </a:r>
            <a:r>
              <a:rPr lang="en-US" sz="1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-accelerated generation and rendering of multi-level voxel representations of solid models, Computers &amp; Graphics 75 (2018) 11–24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0" i="0" dirty="0">
                <a:effectLst/>
                <a:latin typeface="Arial" panose="020B0604020202020204" pitchFamily="34" charset="0"/>
              </a:rPr>
              <a:t>S.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Ghadai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 A.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Jignasu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 A. Krishnamurthy, Direct 3d printing of multi-level voxel models, Additive Manufacturing 40 (2021) 101929.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27573B-525B-AF4D-877C-715545082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9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5"/>
    </mc:Choice>
    <mc:Fallback xmlns="">
      <p:transition spd="slow" advTm="54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Results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032DA8-AB57-5149-AC8B-4F13AB6972EA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0E713-CE37-4D4C-8366-2A73471F6B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25" t="925"/>
          <a:stretch/>
        </p:blipFill>
        <p:spPr>
          <a:xfrm>
            <a:off x="2998128" y="1233905"/>
            <a:ext cx="2614345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84E8C-67C9-994A-85BD-EF6A72410F95}"/>
              </a:ext>
            </a:extLst>
          </p:cNvPr>
          <p:cNvSpPr txBox="1"/>
          <p:nvPr/>
        </p:nvSpPr>
        <p:spPr>
          <a:xfrm>
            <a:off x="457200" y="4046232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image captured using only one camera. The maximum deviation is up to 6 mm. 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66B74F1-070F-074B-9FD2-9CEAFFC380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57"/>
    </mc:Choice>
    <mc:Fallback xmlns="">
      <p:transition spd="slow" advTm="9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3" x="5861050" y="3149600"/>
          <p14:tracePt t="1331" x="5848350" y="3149600"/>
          <p14:tracePt t="1347" x="5835650" y="3149600"/>
          <p14:tracePt t="1364" x="5829300" y="3149600"/>
          <p14:tracePt t="1380" x="5816600" y="3149600"/>
          <p14:tracePt t="1388" x="5803900" y="3149600"/>
          <p14:tracePt t="1405" x="5791200" y="3149600"/>
          <p14:tracePt t="1413" x="5784850" y="3149600"/>
          <p14:tracePt t="1421" x="5772150" y="3149600"/>
          <p14:tracePt t="1429" x="5759450" y="3149600"/>
          <p14:tracePt t="1437" x="5746750" y="3162300"/>
          <p14:tracePt t="1445" x="5740400" y="3168650"/>
          <p14:tracePt t="1454" x="5727700" y="3181350"/>
          <p14:tracePt t="1462" x="5715000" y="3194050"/>
          <p14:tracePt t="1470" x="5715000" y="3206750"/>
          <p14:tracePt t="1478" x="5702300" y="3213100"/>
          <p14:tracePt t="1486" x="5702300" y="3238500"/>
          <p14:tracePt t="1494" x="5689600" y="3251200"/>
          <p14:tracePt t="1503" x="5689600" y="3270250"/>
          <p14:tracePt t="1511" x="5670550" y="3308350"/>
          <p14:tracePt t="1520" x="5670550" y="3327400"/>
          <p14:tracePt t="1527" x="5657850" y="3340100"/>
          <p14:tracePt t="1536" x="5638800" y="3371850"/>
          <p14:tracePt t="1543" x="5626100" y="3384550"/>
          <p14:tracePt t="1553" x="5613400" y="3403600"/>
          <p14:tracePt t="1560" x="5600700" y="3429000"/>
          <p14:tracePt t="1576" x="5594350" y="3441700"/>
          <p14:tracePt t="1584" x="5594350" y="3454400"/>
          <p14:tracePt t="1967" x="5600700" y="3454400"/>
          <p14:tracePt t="1992" x="5613400" y="3454400"/>
          <p14:tracePt t="2003" x="5626100" y="3454400"/>
          <p14:tracePt t="2008" x="5638800" y="3454400"/>
          <p14:tracePt t="2017" x="5670550" y="3454400"/>
          <p14:tracePt t="2025" x="5683250" y="3454400"/>
          <p14:tracePt t="2033" x="5715000" y="3460750"/>
          <p14:tracePt t="2041" x="5740400" y="3460750"/>
          <p14:tracePt t="2049" x="5759450" y="3460750"/>
          <p14:tracePt t="2058" x="5784850" y="3473450"/>
          <p14:tracePt t="2066" x="5816600" y="3473450"/>
          <p14:tracePt t="2074" x="5835650" y="3473450"/>
          <p14:tracePt t="2082" x="5848350" y="3473450"/>
          <p14:tracePt t="2090" x="5861050" y="3473450"/>
          <p14:tracePt t="2098" x="5873750" y="3473450"/>
          <p14:tracePt t="2107" x="5880100" y="3473450"/>
          <p14:tracePt t="2123" x="5892800" y="3473450"/>
          <p14:tracePt t="2245" x="5905500" y="3473450"/>
          <p14:tracePt t="2310" x="5918200" y="3473450"/>
          <p14:tracePt t="2327" x="5918200" y="3486150"/>
          <p14:tracePt t="50232" x="5905500" y="3486150"/>
          <p14:tracePt t="50240" x="5880100" y="3486150"/>
          <p14:tracePt t="50248" x="5848350" y="3473450"/>
          <p14:tracePt t="50256" x="5803900" y="3454400"/>
          <p14:tracePt t="50264" x="5759450" y="3416300"/>
          <p14:tracePt t="50273" x="5702300" y="3384550"/>
          <p14:tracePt t="50280" x="5645150" y="3340100"/>
          <p14:tracePt t="50289" x="5581650" y="3295650"/>
          <p14:tracePt t="50297" x="5511800" y="3251200"/>
          <p14:tracePt t="50305" x="5448300" y="3206750"/>
          <p14:tracePt t="50313" x="5365750" y="3168650"/>
          <p14:tracePt t="50322" x="5289550" y="3136900"/>
          <p14:tracePt t="50330" x="5219700" y="3105150"/>
          <p14:tracePt t="50338" x="5156200" y="3079750"/>
          <p14:tracePt t="50346" x="5073650" y="3060700"/>
          <p14:tracePt t="50354" x="4997450" y="3035300"/>
          <p14:tracePt t="50362" x="4921250" y="3003550"/>
          <p14:tracePt t="50371" x="4832350" y="2990850"/>
          <p14:tracePt t="50379" x="4749800" y="2959100"/>
          <p14:tracePt t="50388" x="4686300" y="2933700"/>
          <p14:tracePt t="50395" x="4597400" y="2914650"/>
          <p14:tracePt t="50404" x="4451350" y="2870200"/>
          <p14:tracePt t="50411" x="4368800" y="2832100"/>
          <p14:tracePt t="50421" x="4311650" y="2825750"/>
          <p14:tracePt t="50427" x="4235450" y="2800350"/>
          <p14:tracePt t="50438" x="4159250" y="2781300"/>
          <p14:tracePt t="50444" x="4070350" y="2755900"/>
          <p14:tracePt t="50454" x="3975100" y="2736850"/>
          <p14:tracePt t="50460" x="3886200" y="2724150"/>
          <p14:tracePt t="50468" x="3797300" y="2711450"/>
          <p14:tracePt t="50477" x="3765550" y="2711450"/>
          <p14:tracePt t="50485" x="3695700" y="2698750"/>
          <p14:tracePt t="50493" x="3651250" y="2698750"/>
          <p14:tracePt t="50501" x="3619500" y="2698750"/>
          <p14:tracePt t="50509" x="3594100" y="2692400"/>
          <p14:tracePt t="50518" x="3575050" y="2692400"/>
          <p14:tracePt t="50526" x="3562350" y="2692400"/>
          <p14:tracePt t="50534" x="3549650" y="2692400"/>
          <p14:tracePt t="50550" x="3543300" y="2692400"/>
          <p14:tracePt t="50575" x="3530600" y="2692400"/>
          <p14:tracePt t="50591" x="3517900" y="2692400"/>
          <p14:tracePt t="50599" x="3505200" y="2698750"/>
          <p14:tracePt t="50607" x="3486150" y="2711450"/>
          <p14:tracePt t="50615" x="3473450" y="2724150"/>
          <p14:tracePt t="50624" x="3454400" y="2736850"/>
          <p14:tracePt t="50632" x="3429000" y="2755900"/>
          <p14:tracePt t="50640" x="3416300" y="2768600"/>
          <p14:tracePt t="50648" x="3397250" y="2787650"/>
          <p14:tracePt t="50656" x="3384550" y="2800350"/>
          <p14:tracePt t="50665" x="3359150" y="2813050"/>
          <p14:tracePt t="50672" x="3352800" y="2813050"/>
          <p14:tracePt t="50681" x="3340100" y="2825750"/>
          <p14:tracePt t="50689" x="3340100" y="2832100"/>
          <p14:tracePt t="50697" x="3327400" y="2844800"/>
          <p14:tracePt t="50705" x="3314700" y="2844800"/>
          <p14:tracePt t="50713" x="3308350" y="2870200"/>
          <p14:tracePt t="50722" x="3308350" y="2882900"/>
          <p14:tracePt t="50730" x="3295650" y="2889250"/>
          <p14:tracePt t="50738" x="3270250" y="2914650"/>
          <p14:tracePt t="50746" x="3263900" y="2933700"/>
          <p14:tracePt t="50755" x="3251200" y="2971800"/>
          <p14:tracePt t="50762" x="3238500" y="3003550"/>
          <p14:tracePt t="50771" x="3225800" y="3035300"/>
          <p14:tracePt t="50778" x="3225800" y="3048000"/>
          <p14:tracePt t="50788" x="3206750" y="3079750"/>
          <p14:tracePt t="50795" x="3206750" y="3117850"/>
          <p14:tracePt t="50804" x="3194050" y="3149600"/>
          <p14:tracePt t="50811" x="3181350" y="3181350"/>
          <p14:tracePt t="50821" x="3168650" y="3206750"/>
          <p14:tracePt t="50828" x="3168650" y="3225800"/>
          <p14:tracePt t="50837" x="3162300" y="3251200"/>
          <p14:tracePt t="50844" x="3162300" y="3270250"/>
          <p14:tracePt t="50854" x="3162300" y="3282950"/>
          <p14:tracePt t="50860" x="3162300" y="3308350"/>
          <p14:tracePt t="50868" x="3162300" y="3327400"/>
          <p14:tracePt t="50876" x="3162300" y="3340100"/>
          <p14:tracePt t="50884" x="3162300" y="3359150"/>
          <p14:tracePt t="50893" x="3168650" y="3384550"/>
          <p14:tracePt t="50901" x="3168650" y="3397250"/>
          <p14:tracePt t="50909" x="3181350" y="3403600"/>
          <p14:tracePt t="50917" x="3181350" y="3416300"/>
          <p14:tracePt t="50925" x="3194050" y="3429000"/>
          <p14:tracePt t="50942" x="3194050" y="3441700"/>
          <p14:tracePt t="50950" x="3206750" y="3441700"/>
          <p14:tracePt t="50966" x="3206750" y="3454400"/>
          <p14:tracePt t="50999" x="3206750" y="3460750"/>
          <p14:tracePt t="51007" x="3213100" y="3460750"/>
          <p14:tracePt t="51031" x="3225800" y="3473450"/>
          <p14:tracePt t="51039" x="3238500" y="3486150"/>
          <p14:tracePt t="51056" x="3251200" y="3498850"/>
          <p14:tracePt t="51064" x="3263900" y="3505200"/>
          <p14:tracePt t="51072" x="3270250" y="3505200"/>
          <p14:tracePt t="51080" x="3282950" y="3517900"/>
          <p14:tracePt t="51088" x="3295650" y="3517900"/>
          <p14:tracePt t="51097" x="3314700" y="3530600"/>
          <p14:tracePt t="51105" x="3340100" y="3530600"/>
          <p14:tracePt t="51113" x="3359150" y="3530600"/>
          <p14:tracePt t="51121" x="3384550" y="3543300"/>
          <p14:tracePt t="51129" x="3403600" y="3543300"/>
          <p14:tracePt t="51138" x="3429000" y="3543300"/>
          <p14:tracePt t="51145" x="3460750" y="3543300"/>
          <p14:tracePt t="51154" x="3498850" y="3543300"/>
          <p14:tracePt t="51162" x="3517900" y="3543300"/>
          <p14:tracePt t="51171" x="3575050" y="3543300"/>
          <p14:tracePt t="51179" x="3594100" y="3530600"/>
          <p14:tracePt t="51188" x="3632200" y="3530600"/>
          <p14:tracePt t="51195" x="3651250" y="3517900"/>
          <p14:tracePt t="51205" x="3695700" y="3505200"/>
          <p14:tracePt t="51211" x="3708400" y="3505200"/>
          <p14:tracePt t="51221" x="3740150" y="3498850"/>
          <p14:tracePt t="51227" x="3765550" y="3498850"/>
          <p14:tracePt t="51238" x="3797300" y="3486150"/>
          <p14:tracePt t="51243" x="3810000" y="3486150"/>
          <p14:tracePt t="51252" x="3835400" y="3486150"/>
          <p14:tracePt t="51260" x="3854450" y="3473450"/>
          <p14:tracePt t="51271" x="3879850" y="3473450"/>
          <p14:tracePt t="51276" x="3886200" y="3460750"/>
          <p14:tracePt t="51284" x="3911600" y="3460750"/>
          <p14:tracePt t="51293" x="3924300" y="3460750"/>
          <p14:tracePt t="51301" x="3930650" y="3454400"/>
          <p14:tracePt t="51309" x="3943350" y="3454400"/>
          <p14:tracePt t="51317" x="3956050" y="3454400"/>
          <p14:tracePt t="51333" x="3968750" y="3454400"/>
          <p14:tracePt t="51342" x="3968750" y="3441700"/>
          <p14:tracePt t="51350" x="3975100" y="3441700"/>
          <p14:tracePt t="51391" x="3975100" y="3429000"/>
          <p14:tracePt t="51407" x="3975100" y="3416300"/>
          <p14:tracePt t="51415" x="3975100" y="3403600"/>
          <p14:tracePt t="51423" x="3975100" y="3397250"/>
          <p14:tracePt t="51431" x="3975100" y="3371850"/>
          <p14:tracePt t="51440" x="3975100" y="3359150"/>
          <p14:tracePt t="51448" x="3975100" y="3340100"/>
          <p14:tracePt t="51456" x="3968750" y="3308350"/>
          <p14:tracePt t="51464" x="3956050" y="3282950"/>
          <p14:tracePt t="51472" x="3930650" y="3251200"/>
          <p14:tracePt t="51480" x="3911600" y="3213100"/>
          <p14:tracePt t="51489" x="3898900" y="3168650"/>
          <p14:tracePt t="51497" x="3879850" y="3124200"/>
          <p14:tracePt t="51505" x="3854450" y="3079750"/>
          <p14:tracePt t="51513" x="3841750" y="3060700"/>
          <p14:tracePt t="51521" x="3822700" y="3022600"/>
          <p14:tracePt t="51529" x="3810000" y="2990850"/>
          <p14:tracePt t="51537" x="3797300" y="2971800"/>
          <p14:tracePt t="51546" x="3784600" y="2946400"/>
          <p14:tracePt t="51554" x="3778250" y="2927350"/>
          <p14:tracePt t="51562" x="3778250" y="2914650"/>
          <p14:tracePt t="51571" x="3765550" y="2901950"/>
          <p14:tracePt t="51578" x="3752850" y="2889250"/>
          <p14:tracePt t="51587" x="3740150" y="2882900"/>
          <p14:tracePt t="51595" x="3740150" y="2870200"/>
          <p14:tracePt t="51604" x="3733800" y="2870200"/>
          <p14:tracePt t="51611" x="3721100" y="2857500"/>
          <p14:tracePt t="51621" x="3695700" y="2844800"/>
          <p14:tracePt t="51627" x="3676650" y="2832100"/>
          <p14:tracePt t="51637" x="3663950" y="2832100"/>
          <p14:tracePt t="51644" x="3644900" y="2825750"/>
          <p14:tracePt t="51652" x="3619500" y="2825750"/>
          <p14:tracePt t="51660" x="3587750" y="2813050"/>
          <p14:tracePt t="51671" x="3549650" y="2800350"/>
          <p14:tracePt t="51676" x="3517900" y="2800350"/>
          <p14:tracePt t="51684" x="3486150" y="2800350"/>
          <p14:tracePt t="51692" x="3441700" y="2787650"/>
          <p14:tracePt t="51701" x="3397250" y="2787650"/>
          <p14:tracePt t="51709" x="3352800" y="2787650"/>
          <p14:tracePt t="51717" x="3308350" y="2781300"/>
          <p14:tracePt t="51725" x="3251200" y="2781300"/>
          <p14:tracePt t="51733" x="3194050" y="2781300"/>
          <p14:tracePt t="51741" x="3124200" y="2781300"/>
          <p14:tracePt t="51749" x="3073400" y="2781300"/>
          <p14:tracePt t="51758" x="3016250" y="2800350"/>
          <p14:tracePt t="51766" x="2946400" y="2832100"/>
          <p14:tracePt t="51774" x="2901950" y="2870200"/>
          <p14:tracePt t="51782" x="2889250" y="2882900"/>
          <p14:tracePt t="51790" x="2857500" y="2914650"/>
          <p14:tracePt t="51798" x="2832100" y="2933700"/>
          <p14:tracePt t="90010" x="2844800" y="2882900"/>
          <p14:tracePt t="90018" x="2889250" y="2813050"/>
          <p14:tracePt t="90027" x="2933700" y="2755900"/>
          <p14:tracePt t="90035" x="3003550" y="2679700"/>
          <p14:tracePt t="90043" x="3048000" y="2622550"/>
          <p14:tracePt t="90051" x="3105150" y="2552700"/>
          <p14:tracePt t="90059" x="3162300" y="2489200"/>
          <p14:tracePt t="90067" x="3225800" y="2419350"/>
          <p14:tracePt t="90076" x="3384550" y="2260600"/>
          <p14:tracePt t="90084" x="3473450" y="2197100"/>
          <p14:tracePt t="90092" x="3644900" y="2051050"/>
          <p14:tracePt t="90100" x="3975100" y="1790700"/>
          <p14:tracePt t="90108" x="4222750" y="1625600"/>
          <p14:tracePt t="90116" x="4495800" y="1479550"/>
          <p14:tracePt t="90124" x="4806950" y="1289050"/>
          <p14:tracePt t="90132" x="5118100" y="1143000"/>
          <p14:tracePt t="90141" x="5435600" y="996950"/>
          <p14:tracePt t="90149" x="5772150" y="876300"/>
          <p14:tracePt t="90157" x="6108700" y="736600"/>
          <p14:tracePt t="90165" x="6254750" y="692150"/>
          <p14:tracePt t="90173" x="6769100" y="539750"/>
          <p14:tracePt t="90182" x="6902450" y="501650"/>
          <p14:tracePt t="90190" x="7150100" y="438150"/>
          <p14:tracePt t="90198" x="7397750" y="393700"/>
          <p14:tracePt t="90206" x="7620000" y="349250"/>
          <p14:tracePt t="90214" x="7810500" y="323850"/>
          <p14:tracePt t="90222" x="7886700" y="311150"/>
          <p14:tracePt t="90230" x="8026400" y="304800"/>
          <p14:tracePt t="90239" x="8147050" y="279400"/>
          <p14:tracePt t="90247" x="8248650" y="279400"/>
          <p14:tracePt t="90255" x="8337550" y="279400"/>
          <p14:tracePt t="90263" x="8369300" y="279400"/>
          <p14:tracePt t="90272" x="8439150" y="279400"/>
          <p14:tracePt t="90279" x="8483600" y="279400"/>
          <p14:tracePt t="90289" x="8515350" y="279400"/>
          <p14:tracePt t="90296" x="8540750" y="279400"/>
          <p14:tracePt t="90305" x="8547100" y="266700"/>
          <p14:tracePt t="90312" x="8559800" y="266700"/>
          <p14:tracePt t="90321" x="8572500" y="266700"/>
          <p14:tracePt t="90345" x="8572500" y="260350"/>
          <p14:tracePt t="90354" x="8572500" y="247650"/>
          <p14:tracePt t="90361" x="8559800" y="222250"/>
          <p14:tracePt t="90369" x="8528050" y="203200"/>
          <p14:tracePt t="90378" x="8496300" y="177800"/>
          <p14:tracePt t="90385" x="8458200" y="146050"/>
          <p14:tracePt t="90394" x="8407400" y="101600"/>
          <p14:tracePt t="90402" x="8350250" y="69850"/>
          <p14:tracePt t="90410" x="8293100" y="127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6253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Ongoing Work: Automated Point Cloud Filtering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032DA8-AB57-5149-AC8B-4F13AB6972EA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6D7E2CB8-F622-A64E-A340-1C36BFF9D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70" y="1512151"/>
            <a:ext cx="1828800" cy="1706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B96F5B-2EB6-3F40-A9F2-4877143BAF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55" t="10087" r="3391" b="8147"/>
          <a:stretch/>
        </p:blipFill>
        <p:spPr>
          <a:xfrm>
            <a:off x="5334000" y="1510341"/>
            <a:ext cx="3539014" cy="1709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D62584-F5ED-8741-9CA0-C06F60EBC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1510341"/>
            <a:ext cx="1866733" cy="1709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414D27-85EB-C24D-916E-02C0F077A2D1}"/>
              </a:ext>
            </a:extLst>
          </p:cNvPr>
          <p:cNvSpPr txBox="1"/>
          <p:nvPr/>
        </p:nvSpPr>
        <p:spPr>
          <a:xfrm>
            <a:off x="36250" y="3218458"/>
            <a:ext cx="2303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 Point Clou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F04A0-477D-BF45-AD8C-2FBAADFDC233}"/>
              </a:ext>
            </a:extLst>
          </p:cNvPr>
          <p:cNvSpPr txBox="1"/>
          <p:nvPr/>
        </p:nvSpPr>
        <p:spPr>
          <a:xfrm>
            <a:off x="2607105" y="3218458"/>
            <a:ext cx="2345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Manually Filtered Point Cloud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BBBB47-D462-5F42-9087-44A4C96FDF96}"/>
              </a:ext>
            </a:extLst>
          </p:cNvPr>
          <p:cNvSpPr txBox="1"/>
          <p:nvPr/>
        </p:nvSpPr>
        <p:spPr>
          <a:xfrm>
            <a:off x="4917524" y="3218458"/>
            <a:ext cx="444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Filtered using Distance Mask and average RGB mask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3360B-BC35-3046-A930-345FB83613AC}"/>
              </a:ext>
            </a:extLst>
          </p:cNvPr>
          <p:cNvSpPr txBox="1"/>
          <p:nvPr/>
        </p:nvSpPr>
        <p:spPr>
          <a:xfrm>
            <a:off x="1524000" y="4138196"/>
            <a:ext cx="569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framework is being develop to do a real-time comparison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8668C38-1136-3F42-BC96-1720AD9DF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59"/>
    </mc:Choice>
    <mc:Fallback xmlns="">
      <p:transition spd="slow" advTm="62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54" x="5568950" y="3251200"/>
          <p14:tracePt t="1162" x="5549900" y="3263900"/>
          <p14:tracePt t="1173" x="5524500" y="3282950"/>
          <p14:tracePt t="1179" x="5467350" y="3314700"/>
          <p14:tracePt t="1187" x="5410200" y="3352800"/>
          <p14:tracePt t="1195" x="5365750" y="3397250"/>
          <p14:tracePt t="1203" x="5289550" y="3441700"/>
          <p14:tracePt t="1211" x="5232400" y="3473450"/>
          <p14:tracePt t="1219" x="5213350" y="3486150"/>
          <p14:tracePt t="1228" x="5168900" y="3505200"/>
          <p14:tracePt t="1236" x="5130800" y="3530600"/>
          <p14:tracePt t="1244" x="5111750" y="3549650"/>
          <p14:tracePt t="1252" x="5099050" y="3549650"/>
          <p14:tracePt t="1260" x="5073650" y="3562350"/>
          <p14:tracePt t="1277" x="5067300" y="3575050"/>
          <p14:tracePt t="1325" x="5054600" y="3575050"/>
          <p14:tracePt t="1334" x="5054600" y="3587750"/>
          <p14:tracePt t="1342" x="5041900" y="3587750"/>
          <p14:tracePt t="1350" x="5022850" y="3587750"/>
          <p14:tracePt t="1358" x="4997450" y="3594100"/>
          <p14:tracePt t="1366" x="4978400" y="3594100"/>
          <p14:tracePt t="1374" x="4927600" y="3606800"/>
          <p14:tracePt t="1383" x="4895850" y="3619500"/>
          <p14:tracePt t="1391" x="4876800" y="3619500"/>
          <p14:tracePt t="1399" x="4838700" y="3632200"/>
          <p14:tracePt t="1407" x="4806950" y="3644900"/>
          <p14:tracePt t="1415" x="4787900" y="3651250"/>
          <p14:tracePt t="1423" x="4730750" y="3663950"/>
          <p14:tracePt t="1432" x="4705350" y="3676650"/>
          <p14:tracePt t="1440" x="4660900" y="3676650"/>
          <p14:tracePt t="1448" x="4616450" y="3689350"/>
          <p14:tracePt t="1456" x="4584700" y="3695700"/>
          <p14:tracePt t="1464" x="4527550" y="3708400"/>
          <p14:tracePt t="1472" x="4470400" y="3721100"/>
          <p14:tracePt t="1481" x="4413250" y="3733800"/>
          <p14:tracePt t="1489" x="4356100" y="3733800"/>
          <p14:tracePt t="1497" x="4292600" y="3740150"/>
          <p14:tracePt t="1506" x="4216400" y="3752850"/>
          <p14:tracePt t="1513" x="4146550" y="3752850"/>
          <p14:tracePt t="1523" x="4070350" y="3778250"/>
          <p14:tracePt t="1529" x="3968750" y="3778250"/>
          <p14:tracePt t="1539" x="3810000" y="3797300"/>
          <p14:tracePt t="1546" x="3689350" y="3822700"/>
          <p14:tracePt t="1556" x="3549650" y="3841750"/>
          <p14:tracePt t="1562" x="3403600" y="3867150"/>
          <p14:tracePt t="1573" x="3263900" y="3886200"/>
          <p14:tracePt t="1578" x="3105150" y="3924300"/>
          <p14:tracePt t="1586" x="2933700" y="3956050"/>
          <p14:tracePt t="1595" x="2870200" y="3968750"/>
          <p14:tracePt t="1603" x="2743200" y="3987800"/>
          <p14:tracePt t="1611" x="2711450" y="4000500"/>
          <p14:tracePt t="1619" x="2635250" y="4013200"/>
          <p14:tracePt t="1628" x="2590800" y="4013200"/>
          <p14:tracePt t="1636" x="2552700" y="4013200"/>
          <p14:tracePt t="1644" x="2533650" y="4025900"/>
          <p14:tracePt t="1652" x="2508250" y="4025900"/>
          <p14:tracePt t="1676" x="2501900" y="4025900"/>
          <p14:tracePt t="21804" x="2546350" y="4013200"/>
          <p14:tracePt t="21813" x="2578100" y="4000500"/>
          <p14:tracePt t="21822" x="2635250" y="3987800"/>
          <p14:tracePt t="21829" x="2711450" y="3956050"/>
          <p14:tracePt t="21839" x="2781300" y="3930650"/>
          <p14:tracePt t="21845" x="2844800" y="3924300"/>
          <p14:tracePt t="21853" x="2882900" y="3898900"/>
          <p14:tracePt t="21862" x="2933700" y="3886200"/>
          <p14:tracePt t="21869" x="2978150" y="3879850"/>
          <p14:tracePt t="21878" x="3003550" y="3867150"/>
          <p14:tracePt t="21886" x="3022600" y="3854450"/>
          <p14:tracePt t="21894" x="3048000" y="3841750"/>
          <p14:tracePt t="21902" x="3060700" y="3841750"/>
          <p14:tracePt t="21927" x="3060700" y="3835400"/>
          <p14:tracePt t="22025" x="3048000" y="3822700"/>
          <p14:tracePt t="22033" x="3035300" y="3822700"/>
          <p14:tracePt t="22041" x="3022600" y="3810000"/>
          <p14:tracePt t="22049" x="3016250" y="3797300"/>
          <p14:tracePt t="22057" x="3003550" y="3784600"/>
          <p14:tracePt t="22066" x="2990850" y="3784600"/>
          <p14:tracePt t="22074" x="2978150" y="3778250"/>
          <p14:tracePt t="22082" x="2959100" y="3765550"/>
          <p14:tracePt t="22090" x="2946400" y="3752850"/>
          <p14:tracePt t="22098" x="2933700" y="3752850"/>
          <p14:tracePt t="22107" x="2914650" y="3740150"/>
          <p14:tracePt t="22114" x="2889250" y="3740150"/>
          <p14:tracePt t="22123" x="2857500" y="3733800"/>
          <p14:tracePt t="22131" x="2825750" y="3733800"/>
          <p14:tracePt t="22140" x="2787650" y="3721100"/>
          <p14:tracePt t="22147" x="2743200" y="3721100"/>
          <p14:tracePt t="22156" x="2698750" y="3708400"/>
          <p14:tracePt t="22164" x="2641600" y="3708400"/>
          <p14:tracePt t="22173" x="2590800" y="3708400"/>
          <p14:tracePt t="22180" x="2533650" y="3708400"/>
          <p14:tracePt t="22190" x="2476500" y="3708400"/>
          <p14:tracePt t="22196" x="2406650" y="3708400"/>
          <p14:tracePt t="22206" x="2355850" y="3708400"/>
          <p14:tracePt t="22212" x="2298700" y="3708400"/>
          <p14:tracePt t="22223" x="2228850" y="3708400"/>
          <p14:tracePt t="22229" x="2184400" y="3708400"/>
          <p14:tracePt t="22237" x="2127250" y="3708400"/>
          <p14:tracePt t="22245" x="2070100" y="3708400"/>
          <p14:tracePt t="22253" x="2019300" y="3708400"/>
          <p14:tracePt t="22261" x="1962150" y="3708400"/>
          <p14:tracePt t="22270" x="1892300" y="3708400"/>
          <p14:tracePt t="22278" x="1835150" y="3708400"/>
          <p14:tracePt t="22286" x="1784350" y="3708400"/>
          <p14:tracePt t="22294" x="1727200" y="3708400"/>
          <p14:tracePt t="22302" x="1682750" y="3708400"/>
          <p14:tracePt t="22311" x="1625600" y="3708400"/>
          <p14:tracePt t="22319" x="1568450" y="3708400"/>
          <p14:tracePt t="22327" x="1498600" y="3708400"/>
          <p14:tracePt t="22335" x="1435100" y="3708400"/>
          <p14:tracePt t="22343" x="1358900" y="3708400"/>
          <p14:tracePt t="22352" x="1289050" y="3708400"/>
          <p14:tracePt t="22360" x="1200150" y="3708400"/>
          <p14:tracePt t="22368" x="1117600" y="3708400"/>
          <p14:tracePt t="22376" x="1041400" y="3708400"/>
          <p14:tracePt t="22384" x="965200" y="3708400"/>
          <p14:tracePt t="22392" x="908050" y="3708400"/>
          <p14:tracePt t="22400" x="838200" y="3708400"/>
          <p14:tracePt t="22408" x="819150" y="3708400"/>
          <p14:tracePt t="22416" x="774700" y="3708400"/>
          <p14:tracePt t="22425" x="736600" y="3708400"/>
          <p14:tracePt t="22433" x="704850" y="3708400"/>
          <p14:tracePt t="22441" x="685800" y="3708400"/>
          <p14:tracePt t="22449" x="660400" y="3708400"/>
          <p14:tracePt t="22465" x="647700" y="3708400"/>
          <p14:tracePt t="22473" x="641350" y="3708400"/>
          <p14:tracePt t="22882" x="647700" y="3708400"/>
          <p14:tracePt t="22890" x="704850" y="3708400"/>
          <p14:tracePt t="22898" x="774700" y="3708400"/>
          <p14:tracePt t="22907" x="882650" y="3708400"/>
          <p14:tracePt t="22914" x="1009650" y="3708400"/>
          <p14:tracePt t="22923" x="1143000" y="3708400"/>
          <p14:tracePt t="22931" x="1289050" y="3708400"/>
          <p14:tracePt t="22940" x="1365250" y="3708400"/>
          <p14:tracePt t="22947" x="1498600" y="3708400"/>
          <p14:tracePt t="22956" x="1600200" y="3708400"/>
          <p14:tracePt t="22963" x="1701800" y="3708400"/>
          <p14:tracePt t="22973" x="1739900" y="3708400"/>
          <p14:tracePt t="22980" x="1790700" y="3708400"/>
          <p14:tracePt t="22990" x="1828800" y="3708400"/>
          <p14:tracePt t="22996" x="1847850" y="3708400"/>
          <p14:tracePt t="23006" x="1860550" y="3708400"/>
          <p14:tracePt t="23012" x="1873250" y="3708400"/>
          <p14:tracePt t="25899" x="1879600" y="3695700"/>
          <p14:tracePt t="25908" x="1917700" y="3689350"/>
          <p14:tracePt t="25916" x="1993900" y="3651250"/>
          <p14:tracePt t="25924" x="2063750" y="3632200"/>
          <p14:tracePt t="25932" x="2171700" y="3594100"/>
          <p14:tracePt t="25941" x="2311400" y="3575050"/>
          <p14:tracePt t="25949" x="2476500" y="3549650"/>
          <p14:tracePt t="25957" x="2641600" y="3530600"/>
          <p14:tracePt t="25965" x="2857500" y="3517900"/>
          <p14:tracePt t="25973" x="3048000" y="3517900"/>
          <p14:tracePt t="25981" x="3238500" y="3517900"/>
          <p14:tracePt t="25990" x="3314700" y="3517900"/>
          <p14:tracePt t="25997" x="3454400" y="3517900"/>
          <p14:tracePt t="26006" x="3575050" y="3549650"/>
          <p14:tracePt t="26014" x="3676650" y="3587750"/>
          <p14:tracePt t="26023" x="3752850" y="3619500"/>
          <p14:tracePt t="26030" x="3810000" y="3651250"/>
          <p14:tracePt t="26039" x="3867150" y="3689350"/>
          <p14:tracePt t="26047" x="3886200" y="3695700"/>
          <p14:tracePt t="26057" x="3911600" y="3733800"/>
          <p14:tracePt t="26063" x="3930650" y="3752850"/>
          <p14:tracePt t="26073" x="3956050" y="3778250"/>
          <p14:tracePt t="26079" x="3968750" y="3797300"/>
          <p14:tracePt t="26089" x="3975100" y="3810000"/>
          <p14:tracePt t="26096" x="3975100" y="3835400"/>
          <p14:tracePt t="26104" x="3987800" y="3841750"/>
          <p14:tracePt t="26112" x="3987800" y="3867150"/>
          <p14:tracePt t="26120" x="3987800" y="3879850"/>
          <p14:tracePt t="26128" x="3987800" y="3886200"/>
          <p14:tracePt t="26145" x="3987800" y="3898900"/>
          <p14:tracePt t="26153" x="3987800" y="3911600"/>
          <p14:tracePt t="26177" x="3987800" y="3924300"/>
          <p14:tracePt t="26234" x="3987800" y="3930650"/>
          <p14:tracePt t="26251" x="4000500" y="3930650"/>
          <p14:tracePt t="26259" x="4013200" y="3943350"/>
          <p14:tracePt t="26267" x="4025900" y="3943350"/>
          <p14:tracePt t="26275" x="4032250" y="3956050"/>
          <p14:tracePt t="26283" x="4057650" y="3956050"/>
          <p14:tracePt t="26291" x="4070350" y="3968750"/>
          <p14:tracePt t="26300" x="4089400" y="3968750"/>
          <p14:tracePt t="26308" x="4102100" y="3975100"/>
          <p14:tracePt t="26316" x="4121150" y="3987800"/>
          <p14:tracePt t="26324" x="4133850" y="3987800"/>
          <p14:tracePt t="26332" x="4146550" y="4000500"/>
          <p14:tracePt t="26341" x="4159250" y="4000500"/>
          <p14:tracePt t="26348" x="4165600" y="4013200"/>
          <p14:tracePt t="26357" x="4165600" y="4025900"/>
          <p14:tracePt t="26365" x="4178300" y="4025900"/>
          <p14:tracePt t="26373" x="4178300" y="4032250"/>
          <p14:tracePt t="26381" x="4191000" y="4044950"/>
          <p14:tracePt t="26390" x="4191000" y="4057650"/>
          <p14:tracePt t="26398" x="4203700" y="4057650"/>
          <p14:tracePt t="26407" x="4203700" y="4070350"/>
          <p14:tracePt t="26414" x="4216400" y="4076700"/>
          <p14:tracePt t="26423" x="4216400" y="4089400"/>
          <p14:tracePt t="26430" x="4222750" y="4089400"/>
          <p14:tracePt t="26440" x="4222750" y="4102100"/>
          <p14:tracePt t="26463" x="4235450" y="4114800"/>
          <p14:tracePt t="43737" x="4305300" y="4044950"/>
          <p14:tracePt t="43745" x="4413250" y="3956050"/>
          <p14:tracePt t="43754" x="4502150" y="3854450"/>
          <p14:tracePt t="43762" x="4597400" y="3784600"/>
          <p14:tracePt t="43770" x="4686300" y="3708400"/>
          <p14:tracePt t="43778" x="4787900" y="3644900"/>
          <p14:tracePt t="43786" x="4883150" y="3575050"/>
          <p14:tracePt t="43794" x="5010150" y="3517900"/>
          <p14:tracePt t="43802" x="5276850" y="3371850"/>
          <p14:tracePt t="43811" x="5556250" y="3225800"/>
          <p14:tracePt t="43819" x="5848350" y="3079750"/>
          <p14:tracePt t="43827" x="6184900" y="2946400"/>
          <p14:tracePt t="43835" x="6521450" y="2825750"/>
          <p14:tracePt t="43843" x="6667500" y="2781300"/>
          <p14:tracePt t="43851" x="6946900" y="2679700"/>
          <p14:tracePt t="43859" x="7048500" y="2641600"/>
          <p14:tracePt t="43868" x="7251700" y="2565400"/>
          <p14:tracePt t="43876" x="7308850" y="2546350"/>
          <p14:tracePt t="43884" x="7404100" y="2508250"/>
          <p14:tracePt t="43892" x="7473950" y="2476500"/>
          <p14:tracePt t="43900" x="7505700" y="2451100"/>
          <p14:tracePt t="43909" x="7543800" y="2432050"/>
          <p14:tracePt t="43917" x="7562850" y="2406650"/>
          <p14:tracePt t="43925" x="7562850" y="2387600"/>
          <p14:tracePt t="43933" x="7550150" y="2355850"/>
          <p14:tracePt t="43941" x="7499350" y="2330450"/>
          <p14:tracePt t="43949" x="7416800" y="2298700"/>
          <p14:tracePt t="43958" x="7327900" y="2260600"/>
          <p14:tracePt t="43966" x="7105650" y="2216150"/>
          <p14:tracePt t="43974" x="6902450" y="2197100"/>
          <p14:tracePt t="43982" x="6642100" y="2184400"/>
          <p14:tracePt t="43990" x="6343650" y="2171700"/>
          <p14:tracePt t="43998" x="6026150" y="2171700"/>
          <p14:tracePt t="44006" x="5689600" y="2171700"/>
          <p14:tracePt t="44015" x="5365750" y="2171700"/>
          <p14:tracePt t="44023" x="5232400" y="2171700"/>
          <p14:tracePt t="44031" x="4953000" y="2184400"/>
          <p14:tracePt t="44040" x="4730750" y="2216150"/>
          <p14:tracePt t="44047" x="4660900" y="2228850"/>
          <p14:tracePt t="44057" x="4483100" y="2254250"/>
          <p14:tracePt t="44063" x="4356100" y="2273300"/>
          <p14:tracePt t="44074" x="4248150" y="2298700"/>
          <p14:tracePt t="44080" x="4178300" y="2317750"/>
          <p14:tracePt t="44090" x="4102100" y="2343150"/>
          <p14:tracePt t="44096" x="4044950" y="2362200"/>
          <p14:tracePt t="44106" x="4032250" y="2387600"/>
          <p14:tracePt t="44113" x="4000500" y="2406650"/>
          <p14:tracePt t="44121" x="3968750" y="2432050"/>
          <p14:tracePt t="44129" x="3956050" y="2444750"/>
          <p14:tracePt t="44140" x="3943350" y="2476500"/>
          <p14:tracePt t="44145" x="3943350" y="2508250"/>
          <p14:tracePt t="44153" x="3943350" y="2520950"/>
          <p14:tracePt t="44161" x="3956050" y="2552700"/>
          <p14:tracePt t="44170" x="4032250" y="2609850"/>
          <p14:tracePt t="44178" x="4114800" y="2641600"/>
          <p14:tracePt t="44186" x="4235450" y="2692400"/>
          <p14:tracePt t="44194" x="4381500" y="2755900"/>
          <p14:tracePt t="44202" x="4540250" y="2800350"/>
          <p14:tracePt t="44210" x="4851400" y="2889250"/>
          <p14:tracePt t="44219" x="4965700" y="2927350"/>
          <p14:tracePt t="44227" x="5187950" y="2978150"/>
          <p14:tracePt t="44235" x="5600700" y="3073400"/>
          <p14:tracePt t="44244" x="5715000" y="3092450"/>
          <p14:tracePt t="44251" x="5962650" y="3136900"/>
          <p14:tracePt t="44260" x="6184900" y="3181350"/>
          <p14:tracePt t="44268" x="6407150" y="3225800"/>
          <p14:tracePt t="44276" x="6635750" y="3251200"/>
          <p14:tracePt t="44284" x="6813550" y="3282950"/>
          <p14:tracePt t="44292" x="6991350" y="3295650"/>
          <p14:tracePt t="44300" x="7061200" y="3308350"/>
          <p14:tracePt t="44308" x="7207250" y="3308350"/>
          <p14:tracePt t="44316" x="7327900" y="3308350"/>
          <p14:tracePt t="44325" x="7416800" y="3308350"/>
          <p14:tracePt t="44333" x="7505700" y="3308350"/>
          <p14:tracePt t="44341" x="7594600" y="3295650"/>
          <p14:tracePt t="44349" x="7664450" y="3270250"/>
          <p14:tracePt t="44357" x="7696200" y="3263900"/>
          <p14:tracePt t="44366" x="7785100" y="3225800"/>
          <p14:tracePt t="44374" x="7835900" y="3206750"/>
          <p14:tracePt t="44381" x="7854950" y="3194050"/>
          <p14:tracePt t="44390" x="7886700" y="3181350"/>
          <p14:tracePt t="44398" x="7943850" y="3162300"/>
          <p14:tracePt t="44406" x="7975600" y="3136900"/>
          <p14:tracePt t="44414" x="8013700" y="3124200"/>
          <p14:tracePt t="44423" x="8045450" y="3117850"/>
          <p14:tracePt t="44431" x="8089900" y="3092450"/>
          <p14:tracePt t="44440" x="8121650" y="3079750"/>
          <p14:tracePt t="44447" x="8166100" y="3060700"/>
          <p14:tracePt t="44456" x="8216900" y="3035300"/>
          <p14:tracePt t="44463" x="8267700" y="3003550"/>
          <p14:tracePt t="44473" x="8324850" y="2971800"/>
          <p14:tracePt t="44480" x="8369300" y="2933700"/>
          <p14:tracePt t="44490" x="8413750" y="2889250"/>
          <p14:tracePt t="44496" x="8458200" y="2844800"/>
          <p14:tracePt t="44506" x="8496300" y="2800350"/>
          <p14:tracePt t="44512" x="8515350" y="2755900"/>
          <p14:tracePt t="44523" x="8540750" y="2711450"/>
          <p14:tracePt t="44529" x="8547100" y="2641600"/>
          <p14:tracePt t="44540" x="8547100" y="2578100"/>
          <p14:tracePt t="44545" x="8559800" y="2501900"/>
          <p14:tracePt t="44556" x="8559800" y="2432050"/>
          <p14:tracePt t="44561" x="8559800" y="2343150"/>
          <p14:tracePt t="44573" x="8547100" y="2260600"/>
          <p14:tracePt t="44578" x="8528050" y="2184400"/>
          <p14:tracePt t="44590" x="8502650" y="2120900"/>
          <p14:tracePt t="44594" x="8470900" y="2038350"/>
          <p14:tracePt t="44606" x="8451850" y="1974850"/>
          <p14:tracePt t="44610" x="8426450" y="1905000"/>
          <p14:tracePt t="44623" x="8394700" y="1835150"/>
          <p14:tracePt t="44626" x="8356600" y="1758950"/>
          <p14:tracePt t="44640" x="8324850" y="1689100"/>
          <p14:tracePt t="44643" x="8267700" y="1612900"/>
          <p14:tracePt t="44656" x="8223250" y="1549400"/>
          <p14:tracePt t="44659" x="8178800" y="1479550"/>
          <p14:tracePt t="44673" x="8134350" y="1422400"/>
          <p14:tracePt t="44675" x="8077200" y="1365250"/>
          <p14:tracePt t="44690" x="8026400" y="1308100"/>
          <p14:tracePt t="44692" x="7912100" y="1219200"/>
          <p14:tracePt t="44706" x="7835900" y="1174750"/>
          <p14:tracePt t="44708" x="7778750" y="1155700"/>
          <p14:tracePt t="44723" x="7696200" y="1111250"/>
          <p14:tracePt t="44725" x="7607300" y="1066800"/>
          <p14:tracePt t="44740" x="7518400" y="1028700"/>
          <p14:tracePt t="44741" x="7442200" y="1009650"/>
          <p14:tracePt t="44756" x="7353300" y="984250"/>
          <p14:tracePt t="44758" x="7264400" y="977900"/>
          <p14:tracePt t="44773" x="7194550" y="965200"/>
          <p14:tracePt t="44774" x="7137400" y="952500"/>
          <p14:tracePt t="44790" x="7073900" y="952500"/>
          <p14:tracePt t="44791" x="7016750" y="952500"/>
          <p14:tracePt t="44807" x="6902450" y="952500"/>
          <p14:tracePt t="44814" x="6845300" y="952500"/>
          <p14:tracePt t="44823" x="6800850" y="965200"/>
          <p14:tracePt t="44831" x="6743700" y="977900"/>
          <p14:tracePt t="44840" x="6692900" y="996950"/>
          <p14:tracePt t="44847" x="6635750" y="1022350"/>
          <p14:tracePt t="44857" x="6578600" y="1028700"/>
          <p14:tracePt t="44863" x="6521450" y="1054100"/>
          <p14:tracePt t="44873" x="6464300" y="1066800"/>
          <p14:tracePt t="44879" x="6407150" y="1085850"/>
          <p14:tracePt t="44890" x="6356350" y="1098550"/>
          <p14:tracePt t="44896" x="6311900" y="1111250"/>
          <p14:tracePt t="44906" x="6254750" y="1117600"/>
          <p14:tracePt t="44912" x="6210300" y="1130300"/>
          <p14:tracePt t="44923" x="6165850" y="1143000"/>
          <p14:tracePt t="44928" x="6108700" y="1155700"/>
          <p14:tracePt t="44940" x="6064250" y="1168400"/>
          <p14:tracePt t="44945" x="6019800" y="1187450"/>
          <p14:tracePt t="44956" x="5962650" y="1200150"/>
          <p14:tracePt t="44961" x="5905500" y="1212850"/>
          <p14:tracePt t="44973" x="5861050" y="1231900"/>
          <p14:tracePt t="44977" x="5803900" y="1257300"/>
          <p14:tracePt t="44990" x="5759450" y="1263650"/>
          <p14:tracePt t="44994" x="5715000" y="1289050"/>
          <p14:tracePt t="45006" x="5670550" y="1308100"/>
          <p14:tracePt t="45010" x="5645150" y="1308100"/>
          <p14:tracePt t="45023" x="5594350" y="1358900"/>
          <p14:tracePt t="45026" x="5581650" y="1358900"/>
          <p14:tracePt t="45040" x="5524500" y="1390650"/>
          <p14:tracePt t="45043" x="5492750" y="1409700"/>
          <p14:tracePt t="45056" x="5467350" y="1435100"/>
          <p14:tracePt t="45059" x="5435600" y="1454150"/>
          <p14:tracePt t="45073" x="5403850" y="1479550"/>
          <p14:tracePt t="45075" x="5365750" y="1498600"/>
          <p14:tracePt t="45090" x="5346700" y="1536700"/>
          <p14:tracePt t="45091" x="5302250" y="1555750"/>
          <p14:tracePt t="45106" x="5276850" y="1593850"/>
          <p14:tracePt t="45108" x="5232400" y="1625600"/>
          <p14:tracePt t="45123" x="5200650" y="1657350"/>
          <p14:tracePt t="45124" x="5168900" y="1682750"/>
          <p14:tracePt t="45139" x="5156200" y="1689100"/>
          <p14:tracePt t="45140" x="5130800" y="1727200"/>
          <p14:tracePt t="45156" x="5111750" y="1739900"/>
          <p14:tracePt t="45157" x="5086350" y="1758950"/>
          <p14:tracePt t="45173" x="5073650" y="1771650"/>
          <p14:tracePt t="45173" x="5073650" y="1784350"/>
          <p14:tracePt t="45181" x="5054600" y="1803400"/>
          <p14:tracePt t="45190" x="5054600" y="1816100"/>
          <p14:tracePt t="45198" x="5041900" y="1828800"/>
          <p14:tracePt t="45206" x="5041900" y="1835150"/>
          <p14:tracePt t="45214" x="5041900" y="1847850"/>
          <p14:tracePt t="45223" x="5041900" y="1873250"/>
          <p14:tracePt t="45230" x="5041900" y="1892300"/>
          <p14:tracePt t="45240" x="5041900" y="1917700"/>
          <p14:tracePt t="45247" x="5041900" y="1930400"/>
          <p14:tracePt t="45256" x="5041900" y="1949450"/>
          <p14:tracePt t="45263" x="5041900" y="1993900"/>
          <p14:tracePt t="45273" x="5041900" y="2019300"/>
          <p14:tracePt t="45280" x="5041900" y="2051050"/>
          <p14:tracePt t="45290" x="5041900" y="2082800"/>
          <p14:tracePt t="45296" x="5041900" y="2127250"/>
          <p14:tracePt t="45306" x="5041900" y="2165350"/>
          <p14:tracePt t="45312" x="5041900" y="2216150"/>
          <p14:tracePt t="45323" x="5041900" y="2254250"/>
          <p14:tracePt t="45328" x="5041900" y="2273300"/>
          <p14:tracePt t="45340" x="5041900" y="2343150"/>
          <p14:tracePt t="45345" x="5041900" y="2374900"/>
          <p14:tracePt t="45356" x="5041900" y="2419350"/>
          <p14:tracePt t="45361" x="5041900" y="2451100"/>
          <p14:tracePt t="45373" x="5041900" y="2501900"/>
          <p14:tracePt t="45377" x="5041900" y="2533650"/>
          <p14:tracePt t="45390" x="5041900" y="2578100"/>
          <p14:tracePt t="45393" x="5041900" y="2609850"/>
          <p14:tracePt t="45406" x="5041900" y="2654300"/>
          <p14:tracePt t="45410" x="5041900" y="2692400"/>
          <p14:tracePt t="45423" x="5041900" y="2736850"/>
          <p14:tracePt t="45426" x="5054600" y="2768600"/>
          <p14:tracePt t="45439" x="5067300" y="2813050"/>
          <p14:tracePt t="45443" x="5086350" y="2857500"/>
          <p14:tracePt t="45456" x="5111750" y="2901950"/>
          <p14:tracePt t="45459" x="5130800" y="2946400"/>
          <p14:tracePt t="45473" x="5156200" y="3003550"/>
          <p14:tracePt t="45475" x="5175250" y="3060700"/>
          <p14:tracePt t="45490" x="5187950" y="3105150"/>
          <p14:tracePt t="45491" x="5219700" y="3162300"/>
          <p14:tracePt t="45506" x="5257800" y="3206750"/>
          <p14:tracePt t="45508" x="5289550" y="3263900"/>
          <p14:tracePt t="45523" x="5321300" y="3308350"/>
          <p14:tracePt t="45524" x="5359400" y="3352800"/>
          <p14:tracePt t="45540" x="5403850" y="3403600"/>
          <p14:tracePt t="45541" x="5454650" y="3454400"/>
          <p14:tracePt t="45557" x="5499100" y="3498850"/>
          <p14:tracePt t="45557" x="5549900" y="3543300"/>
          <p14:tracePt t="45565" x="5600700" y="3594100"/>
          <p14:tracePt t="45573" x="5657850" y="3651250"/>
          <p14:tracePt t="45581" x="5702300" y="3708400"/>
          <p14:tracePt t="45590" x="5759450" y="3752850"/>
          <p14:tracePt t="45597" x="5816600" y="3822700"/>
          <p14:tracePt t="45606" x="5873750" y="3867150"/>
          <p14:tracePt t="45614" x="5930900" y="3924300"/>
          <p14:tracePt t="45623" x="5994400" y="3956050"/>
          <p14:tracePt t="45630" x="6051550" y="4000500"/>
          <p14:tracePt t="45640" x="6108700" y="4032250"/>
          <p14:tracePt t="45646" x="6165850" y="4057650"/>
          <p14:tracePt t="45656" x="6229350" y="4076700"/>
          <p14:tracePt t="45662" x="6299200" y="4102100"/>
          <p14:tracePt t="45673" x="6375400" y="4114800"/>
          <p14:tracePt t="45679" x="6451600" y="4121150"/>
          <p14:tracePt t="45690" x="6508750" y="4146550"/>
          <p14:tracePt t="45695" x="6597650" y="4146550"/>
          <p14:tracePt t="45706" x="6680200" y="4146550"/>
          <p14:tracePt t="45712" x="6826250" y="4146550"/>
          <p14:tracePt t="45723" x="6883400" y="4146550"/>
          <p14:tracePt t="45728" x="6978650" y="4146550"/>
          <p14:tracePt t="45740" x="7137400" y="4146550"/>
          <p14:tracePt t="45744" x="7264400" y="4146550"/>
          <p14:tracePt t="45756" x="7372350" y="4146550"/>
          <p14:tracePt t="45760" x="7454900" y="4146550"/>
          <p14:tracePt t="45773" x="7575550" y="4146550"/>
          <p14:tracePt t="45777" x="7689850" y="4146550"/>
          <p14:tracePt t="45790" x="7785100" y="4146550"/>
          <p14:tracePt t="45793" x="7886700" y="4146550"/>
          <p14:tracePt t="45806" x="7975600" y="4146550"/>
          <p14:tracePt t="45809" x="8058150" y="4146550"/>
          <p14:tracePt t="45823" x="8134350" y="4146550"/>
          <p14:tracePt t="45826" x="8166100" y="4146550"/>
          <p14:tracePt t="45840" x="8216900" y="4146550"/>
          <p14:tracePt t="45842" x="8248650" y="4146550"/>
          <p14:tracePt t="45856" x="8280400" y="4146550"/>
          <p14:tracePt t="45859" x="8305800" y="4146550"/>
          <p14:tracePt t="45873" x="8324850" y="4146550"/>
          <p14:tracePt t="45875" x="8337550" y="4146550"/>
          <p14:tracePt t="45899" x="8350250" y="4146550"/>
          <p14:tracePt t="46022" x="8356600" y="4146550"/>
          <p14:tracePt t="46040" x="8369300" y="4146550"/>
          <p14:tracePt t="46046" x="8382000" y="4146550"/>
          <p14:tracePt t="46062" x="8394700" y="4146550"/>
          <p14:tracePt t="46071" x="8407400" y="4146550"/>
          <p14:tracePt t="46079" x="8413750" y="4146550"/>
          <p14:tracePt t="46095" x="8426450" y="4146550"/>
          <p14:tracePt t="46103" x="8439150" y="4146550"/>
          <p14:tracePt t="46112" x="8458200" y="4146550"/>
          <p14:tracePt t="46120" x="8470900" y="4146550"/>
          <p14:tracePt t="46136" x="8483600" y="4133850"/>
          <p14:tracePt t="46144" x="8496300" y="4133850"/>
          <p14:tracePt t="46153" x="8502650" y="4133850"/>
          <p14:tracePt t="46185" x="8515350" y="4121150"/>
          <p14:tracePt t="46267" x="8515350" y="4114800"/>
          <p14:tracePt t="46283" x="8515350" y="4102100"/>
          <p14:tracePt t="46291" x="8515350" y="4089400"/>
          <p14:tracePt t="46299" x="8515350" y="4076700"/>
          <p14:tracePt t="46307" x="8515350" y="4057650"/>
          <p14:tracePt t="46316" x="8515350" y="4032250"/>
          <p14:tracePt t="46324" x="8515350" y="4000500"/>
          <p14:tracePt t="46332" x="8515350" y="3943350"/>
          <p14:tracePt t="46340" x="8515350" y="3898900"/>
          <p14:tracePt t="46348" x="8515350" y="3835400"/>
          <p14:tracePt t="46357" x="8515350" y="3765550"/>
          <p14:tracePt t="46365" x="8528050" y="3740150"/>
          <p14:tracePt t="46373" x="8528050" y="3689350"/>
          <p14:tracePt t="46381" x="8528050" y="3644900"/>
          <p14:tracePt t="46390" x="8540750" y="3619500"/>
          <p14:tracePt t="46397" x="8540750" y="3587750"/>
          <p14:tracePt t="46407" x="8540750" y="3575050"/>
          <p14:tracePt t="46414" x="8540750" y="3562350"/>
          <p14:tracePt t="46423" x="8540750" y="3549650"/>
          <p14:tracePt t="46430" x="8540750" y="3543300"/>
          <p14:tracePt t="61454" x="8597900" y="3498850"/>
          <p14:tracePt t="61462" x="8763000" y="3397250"/>
          <p14:tracePt t="61470" x="8966200" y="3270250"/>
          <p14:tracePt t="61479" x="9086850" y="3206750"/>
          <p14:tracePt t="61724" x="8820150" y="1231900"/>
          <p14:tracePt t="61732" x="8661400" y="1212850"/>
          <p14:tracePt t="61741" x="8540750" y="1200150"/>
          <p14:tracePt t="61748" x="8312150" y="1187450"/>
          <p14:tracePt t="61757" x="8235950" y="1174750"/>
          <p14:tracePt t="61764" x="8102600" y="1168400"/>
          <p14:tracePt t="61774" x="8001000" y="1143000"/>
          <p14:tracePt t="61781" x="7943850" y="1143000"/>
          <p14:tracePt t="61790" x="7912100" y="1143000"/>
          <p14:tracePt t="61797" x="7886700" y="1130300"/>
          <p14:tracePt t="61807" x="7880350" y="1130300"/>
          <p14:tracePt t="61814" x="7880350" y="1117600"/>
          <p14:tracePt t="61824" x="7880350" y="1111250"/>
          <p14:tracePt t="61830" x="7880350" y="1073150"/>
          <p14:tracePt t="61840" x="7912100" y="1028700"/>
          <p14:tracePt t="61846" x="7969250" y="977900"/>
          <p14:tracePt t="61854" x="8032750" y="895350"/>
          <p14:tracePt t="61863" x="8115300" y="793750"/>
          <p14:tracePt t="61871" x="8204200" y="704850"/>
          <p14:tracePt t="61879" x="8293100" y="596900"/>
          <p14:tracePt t="61887" x="8350250" y="539750"/>
          <p14:tracePt t="61895" x="8426450" y="450850"/>
          <p14:tracePt t="61903" x="8502650" y="355600"/>
          <p14:tracePt t="61911" x="8528050" y="336550"/>
          <p14:tracePt t="61919" x="8572500" y="279400"/>
          <p14:tracePt t="61928" x="8597900" y="234950"/>
          <p14:tracePt t="61936" x="8616950" y="203200"/>
          <p14:tracePt t="61944" x="8642350" y="146050"/>
          <p14:tracePt t="61952" x="8648700" y="114300"/>
          <p14:tracePt t="61960" x="8648700" y="76200"/>
          <p14:tracePt t="61968" x="8648700" y="57150"/>
          <p14:tracePt t="61977" x="8642350" y="31750"/>
          <p14:tracePt t="61985" x="8616950" y="127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7929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Ongoing Work: Cloud comparison using FARO focus Laser Scanners 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032DA8-AB57-5149-AC8B-4F13AB6972EA}"/>
              </a:ext>
            </a:extLst>
          </p:cNvPr>
          <p:cNvSpPr/>
          <p:nvPr/>
        </p:nvSpPr>
        <p:spPr bwMode="auto">
          <a:xfrm>
            <a:off x="6096000" y="4705350"/>
            <a:ext cx="2209800" cy="384048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FDAAA0F3-B4E1-B54F-8EB5-6A852B1FB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11" y="1568931"/>
            <a:ext cx="2145181" cy="21031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C74F51-E479-BF44-A1B4-B2AF6F8F4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1568931"/>
            <a:ext cx="2260573" cy="21031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2C0168-FFB7-374E-901A-CDC405EB1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524" y="1561070"/>
            <a:ext cx="1613647" cy="21031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6E0290-B46D-2C4F-8EE5-D9DBDBAD24EC}"/>
              </a:ext>
            </a:extLst>
          </p:cNvPr>
          <p:cNvSpPr txBox="1"/>
          <p:nvPr/>
        </p:nvSpPr>
        <p:spPr>
          <a:xfrm>
            <a:off x="350257" y="3680996"/>
            <a:ext cx="1906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Front 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E8DEFB-A6F0-D249-B339-27365BAC83C7}"/>
              </a:ext>
            </a:extLst>
          </p:cNvPr>
          <p:cNvSpPr txBox="1"/>
          <p:nvPr/>
        </p:nvSpPr>
        <p:spPr>
          <a:xfrm>
            <a:off x="2662506" y="3680996"/>
            <a:ext cx="1906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Back 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43F63-3D75-2D45-956A-572136550D81}"/>
              </a:ext>
            </a:extLst>
          </p:cNvPr>
          <p:cNvSpPr txBox="1"/>
          <p:nvPr/>
        </p:nvSpPr>
        <p:spPr>
          <a:xfrm>
            <a:off x="4731524" y="3680996"/>
            <a:ext cx="1906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Left Side View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81B07F-4839-E04C-946D-CA1B6D98E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647" y="1568931"/>
            <a:ext cx="1718988" cy="21031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E029C0-1936-D843-BBFB-F01AC6993A21}"/>
              </a:ext>
            </a:extLst>
          </p:cNvPr>
          <p:cNvSpPr txBox="1"/>
          <p:nvPr/>
        </p:nvSpPr>
        <p:spPr>
          <a:xfrm>
            <a:off x="6805721" y="3680996"/>
            <a:ext cx="1906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Right Side View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273ADFD-8B8B-4345-AF6F-A78110CFF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1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5"/>
    </mc:Choice>
    <mc:Fallback xmlns="">
      <p:transition spd="slow" advTm="24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Widescreen-WithNumbers_2A" id="{CC13C5E8-C143-B944-BA97-1527C21DCBC9}" vid="{EEBF89D1-1DB3-9E46-A86B-BE71188432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2433</TotalTime>
  <Words>400</Words>
  <Application>Microsoft Macintosh PowerPoint</Application>
  <PresentationFormat>On-screen Show (16:9)</PresentationFormat>
  <Paragraphs>63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Times</vt:lpstr>
      <vt:lpstr>Times New Roman</vt:lpstr>
      <vt:lpstr>Univers 67 CondensedBold</vt:lpstr>
      <vt:lpstr>Univers 75 Black</vt:lpstr>
      <vt:lpstr>Wingdings</vt:lpstr>
      <vt:lpstr>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Mishra, Ankush K [M E]</dc:creator>
  <cp:lastModifiedBy>Mishra, Ankush K [M E]</cp:lastModifiedBy>
  <cp:revision>34</cp:revision>
  <cp:lastPrinted>2019-02-08T13:46:09Z</cp:lastPrinted>
  <dcterms:created xsi:type="dcterms:W3CDTF">2022-11-01T05:34:30Z</dcterms:created>
  <dcterms:modified xsi:type="dcterms:W3CDTF">2022-12-18T05:16:46Z</dcterms:modified>
</cp:coreProperties>
</file>